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25" d="100"/>
          <a:sy n="25" d="100"/>
        </p:scale>
        <p:origin x="63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8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4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8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1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0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9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5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7E56-5C6C-4E2A-8426-8A19A3B1BB42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C39-7291-48FE-A101-C886B1A7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3891200" cy="5067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1A21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742950"/>
            <a:ext cx="5295900" cy="3295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00" dirty="0" smtClean="0">
                <a:solidFill>
                  <a:schemeClr val="tx1"/>
                </a:solidFill>
              </a:rPr>
              <a:t>LOGO/IMAGE</a:t>
            </a:r>
            <a:endParaRPr lang="en-US" sz="65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76100" y="752475"/>
            <a:ext cx="5295900" cy="3295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00" dirty="0" smtClean="0">
                <a:solidFill>
                  <a:schemeClr val="tx1"/>
                </a:solidFill>
              </a:rPr>
              <a:t>LOGO/IMAGE</a:t>
            </a:r>
            <a:endParaRPr lang="en-US" sz="65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82300" y="2159768"/>
            <a:ext cx="22726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Subtitle for Academic Research Poster (36x48 inches)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10450" y="300491"/>
            <a:ext cx="28746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>
                <a:solidFill>
                  <a:schemeClr val="bg1"/>
                </a:solidFill>
              </a:rPr>
              <a:t>ACADEMIC RESEACH POSTER TEMPLATE</a:t>
            </a:r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96800" y="3714039"/>
            <a:ext cx="19297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Your name and the names of the people who contributed to this presentation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553950" y="5584572"/>
            <a:ext cx="18840450" cy="16573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251650" y="5715000"/>
            <a:ext cx="11144250" cy="16573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0050" y="5656226"/>
            <a:ext cx="11144250" cy="16573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411700" y="5804406"/>
            <a:ext cx="8629650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TITLE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9750" y="5843624"/>
            <a:ext cx="8629650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TITLE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08950" y="5939054"/>
            <a:ext cx="8629650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TITLE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Content Placeholder 4"/>
          <p:cNvSpPr>
            <a:spLocks noGrp="1"/>
          </p:cNvSpPr>
          <p:nvPr>
            <p:ph sz="half" idx="1"/>
          </p:nvPr>
        </p:nvSpPr>
        <p:spPr>
          <a:xfrm>
            <a:off x="12647613" y="8089900"/>
            <a:ext cx="18653125" cy="14497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6" name="Content Placeholder 4"/>
          <p:cNvSpPr>
            <a:spLocks noGrp="1"/>
          </p:cNvSpPr>
          <p:nvPr>
            <p:ph sz="half" idx="1"/>
          </p:nvPr>
        </p:nvSpPr>
        <p:spPr>
          <a:xfrm>
            <a:off x="32251650" y="8089900"/>
            <a:ext cx="11144250" cy="23704550"/>
          </a:xfrm>
        </p:spPr>
        <p:txBody>
          <a:bodyPr/>
          <a:lstStyle/>
          <a:p>
            <a:endParaRPr lang="en-US"/>
          </a:p>
        </p:txBody>
      </p:sp>
      <p:sp>
        <p:nvSpPr>
          <p:cNvPr id="46" name="Content Placeholder 4"/>
          <p:cNvSpPr>
            <a:spLocks noGrp="1"/>
          </p:cNvSpPr>
          <p:nvPr>
            <p:ph sz="half" idx="1"/>
          </p:nvPr>
        </p:nvSpPr>
        <p:spPr>
          <a:xfrm>
            <a:off x="552450" y="8089900"/>
            <a:ext cx="11144250" cy="23704550"/>
          </a:xfrm>
        </p:spPr>
        <p:txBody>
          <a:bodyPr/>
          <a:lstStyle/>
          <a:p>
            <a:endParaRPr lang="en-US"/>
          </a:p>
        </p:txBody>
      </p:sp>
      <p:sp>
        <p:nvSpPr>
          <p:cNvPr id="49" name="Content Placeholder 4"/>
          <p:cNvSpPr>
            <a:spLocks noGrp="1"/>
          </p:cNvSpPr>
          <p:nvPr>
            <p:ph sz="half" idx="1"/>
          </p:nvPr>
        </p:nvSpPr>
        <p:spPr>
          <a:xfrm>
            <a:off x="12647612" y="23066374"/>
            <a:ext cx="8916987" cy="8637587"/>
          </a:xfrm>
        </p:spPr>
        <p:txBody>
          <a:bodyPr/>
          <a:lstStyle/>
          <a:p>
            <a:endParaRPr lang="en-US"/>
          </a:p>
        </p:txBody>
      </p:sp>
      <p:sp>
        <p:nvSpPr>
          <p:cNvPr id="50" name="Content Placeholder 4"/>
          <p:cNvSpPr>
            <a:spLocks noGrp="1"/>
          </p:cNvSpPr>
          <p:nvPr>
            <p:ph sz="half" idx="1"/>
          </p:nvPr>
        </p:nvSpPr>
        <p:spPr>
          <a:xfrm>
            <a:off x="22383751" y="23066373"/>
            <a:ext cx="8916987" cy="8637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8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Olson</dc:creator>
  <cp:lastModifiedBy>Jessica Olson</cp:lastModifiedBy>
  <cp:revision>9</cp:revision>
  <dcterms:created xsi:type="dcterms:W3CDTF">2019-03-29T18:50:53Z</dcterms:created>
  <dcterms:modified xsi:type="dcterms:W3CDTF">2019-04-03T17:33:14Z</dcterms:modified>
</cp:coreProperties>
</file>