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25" d="100"/>
          <a:sy n="25" d="100"/>
        </p:scale>
        <p:origin x="53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8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8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1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7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7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8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E275-FAEB-4646-9AE7-C82202884C8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72A2-05C4-443B-B7DA-DC03AFDA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7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16"/>
          <p:cNvSpPr>
            <a:spLocks noGrp="1"/>
          </p:cNvSpPr>
          <p:nvPr>
            <p:ph sz="half" idx="1"/>
          </p:nvPr>
        </p:nvSpPr>
        <p:spPr>
          <a:xfrm>
            <a:off x="29166442" y="20518172"/>
            <a:ext cx="12788900" cy="12165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1"/>
                </a:solidFill>
              </a:rPr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/>
              <a:t>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, </a:t>
            </a:r>
            <a:r>
              <a:rPr lang="en-US" sz="4400" dirty="0" err="1"/>
              <a:t>sed</a:t>
            </a:r>
            <a:r>
              <a:rPr lang="en-US" sz="4400" dirty="0"/>
              <a:t> do </a:t>
            </a:r>
            <a:r>
              <a:rPr lang="en-US" sz="4400" dirty="0" err="1"/>
              <a:t>eiusmod</a:t>
            </a:r>
            <a:r>
              <a:rPr lang="en-US" sz="4400" dirty="0"/>
              <a:t> </a:t>
            </a:r>
            <a:r>
              <a:rPr lang="en-US" sz="4400" dirty="0" err="1"/>
              <a:t>tempor</a:t>
            </a:r>
            <a:r>
              <a:rPr lang="en-US" sz="4400" dirty="0"/>
              <a:t> </a:t>
            </a:r>
            <a:r>
              <a:rPr lang="en-US" sz="4400" dirty="0" err="1"/>
              <a:t>incididunt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labore</a:t>
            </a:r>
            <a:r>
              <a:rPr lang="en-US" sz="4400" dirty="0"/>
              <a:t> et </a:t>
            </a:r>
            <a:r>
              <a:rPr lang="en-US" sz="4400" dirty="0" err="1"/>
              <a:t>dolore</a:t>
            </a:r>
            <a:r>
              <a:rPr lang="en-US" sz="4400" dirty="0"/>
              <a:t> magna </a:t>
            </a:r>
            <a:r>
              <a:rPr lang="en-US" sz="4400" dirty="0" err="1" smtClean="0"/>
              <a:t>alilpa</a:t>
            </a:r>
            <a:r>
              <a:rPr lang="en-US" sz="4400" dirty="0" smtClean="0"/>
              <a:t> qui </a:t>
            </a:r>
            <a:r>
              <a:rPr lang="en-US" sz="4400" dirty="0" err="1" smtClean="0"/>
              <a:t>officia</a:t>
            </a:r>
            <a:r>
              <a:rPr lang="en-US" sz="4400" dirty="0" smtClean="0"/>
              <a:t> </a:t>
            </a:r>
            <a:r>
              <a:rPr lang="en-US" sz="4400" dirty="0" err="1" smtClean="0"/>
              <a:t>deserunt</a:t>
            </a:r>
            <a:r>
              <a:rPr lang="en-US" sz="4400" dirty="0" smtClean="0"/>
              <a:t> </a:t>
            </a:r>
            <a:r>
              <a:rPr lang="en-US" sz="4400" dirty="0" err="1" smtClean="0"/>
              <a:t>mollit</a:t>
            </a:r>
            <a:r>
              <a:rPr lang="en-US" sz="4400" dirty="0" smtClean="0"/>
              <a:t> </a:t>
            </a:r>
            <a:r>
              <a:rPr lang="en-US" sz="4400" dirty="0" err="1" smtClean="0"/>
              <a:t>anim</a:t>
            </a:r>
            <a:r>
              <a:rPr lang="en-US" sz="4400" dirty="0" smtClean="0"/>
              <a:t> id </a:t>
            </a:r>
            <a:r>
              <a:rPr lang="en-US" sz="4400" dirty="0" err="1" smtClean="0"/>
              <a:t>est</a:t>
            </a:r>
            <a:r>
              <a:rPr lang="en-US" sz="4400" dirty="0" smtClean="0"/>
              <a:t> </a:t>
            </a:r>
            <a:r>
              <a:rPr lang="en-US" sz="4400" dirty="0" err="1" smtClean="0"/>
              <a:t>laborum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3891200" cy="5919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2" r="25854" b="46792"/>
          <a:stretch/>
        </p:blipFill>
        <p:spPr>
          <a:xfrm>
            <a:off x="35498314" y="264696"/>
            <a:ext cx="8262258" cy="62667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91916" y="749360"/>
            <a:ext cx="26252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chemeClr val="bg1"/>
                </a:solidFill>
              </a:rPr>
              <a:t>ACADEMIC RESEACH POSTER TEMPLATE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1916" y="2688352"/>
            <a:ext cx="25723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Subtitle for Academic Research Poster (36x48 inches)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1916" y="4061044"/>
            <a:ext cx="2735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Your name and the names of the people who contributed to this presentation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5919536"/>
            <a:ext cx="43891201" cy="7645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28934229"/>
            <a:ext cx="43891200" cy="398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91916" y="29620029"/>
            <a:ext cx="7119257" cy="2596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LOGO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Content Placeholder 16"/>
          <p:cNvSpPr>
            <a:spLocks noGrp="1"/>
          </p:cNvSpPr>
          <p:nvPr>
            <p:ph sz="half" idx="1"/>
          </p:nvPr>
        </p:nvSpPr>
        <p:spPr>
          <a:xfrm>
            <a:off x="1491916" y="7970682"/>
            <a:ext cx="12788900" cy="81619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20000" b="1" dirty="0" smtClean="0">
                <a:solidFill>
                  <a:schemeClr val="accent1"/>
                </a:solidFill>
              </a:rPr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en-US" sz="6000" dirty="0" smtClean="0"/>
          </a:p>
        </p:txBody>
      </p:sp>
      <p:sp>
        <p:nvSpPr>
          <p:cNvPr id="34" name="Content Placeholder 16"/>
          <p:cNvSpPr>
            <a:spLocks noGrp="1"/>
          </p:cNvSpPr>
          <p:nvPr>
            <p:ph sz="half" idx="1"/>
          </p:nvPr>
        </p:nvSpPr>
        <p:spPr>
          <a:xfrm>
            <a:off x="1471716" y="16776551"/>
            <a:ext cx="12788900" cy="1173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1"/>
                </a:solidFill>
              </a:rPr>
              <a:t>Title</a:t>
            </a:r>
          </a:p>
          <a:p>
            <a:pPr marL="0" indent="0">
              <a:buNone/>
            </a:pPr>
            <a:r>
              <a:rPr lang="en-US" sz="5400" dirty="0" smtClean="0"/>
              <a:t>Lorem </a:t>
            </a:r>
            <a:r>
              <a:rPr lang="en-US" sz="5400" dirty="0"/>
              <a:t>ipsum dolor sit </a:t>
            </a:r>
            <a:r>
              <a:rPr lang="en-US" sz="5400" dirty="0" err="1"/>
              <a:t>amet</a:t>
            </a:r>
            <a:r>
              <a:rPr lang="en-US" sz="5400" dirty="0"/>
              <a:t>, </a:t>
            </a:r>
            <a:r>
              <a:rPr lang="en-US" sz="5400" dirty="0" err="1"/>
              <a:t>consectetur</a:t>
            </a:r>
            <a:r>
              <a:rPr lang="en-US" sz="5400" dirty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, </a:t>
            </a:r>
            <a:r>
              <a:rPr lang="en-US" sz="5400" dirty="0" err="1"/>
              <a:t>sed</a:t>
            </a:r>
            <a:r>
              <a:rPr lang="en-US" sz="5400" dirty="0"/>
              <a:t> do </a:t>
            </a:r>
            <a:r>
              <a:rPr lang="en-US" sz="5400" dirty="0" err="1"/>
              <a:t>eiusmod</a:t>
            </a:r>
            <a:r>
              <a:rPr lang="en-US" sz="5400" dirty="0"/>
              <a:t> </a:t>
            </a:r>
            <a:r>
              <a:rPr lang="en-US" sz="5400" dirty="0" err="1"/>
              <a:t>tempor</a:t>
            </a:r>
            <a:r>
              <a:rPr lang="en-US" sz="5400" dirty="0"/>
              <a:t> </a:t>
            </a:r>
            <a:r>
              <a:rPr lang="en-US" sz="5400" dirty="0" err="1"/>
              <a:t>incididunt</a:t>
            </a:r>
            <a:r>
              <a:rPr lang="en-US" sz="5400" dirty="0"/>
              <a:t>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labore</a:t>
            </a:r>
            <a:r>
              <a:rPr lang="en-US" sz="5400" dirty="0"/>
              <a:t> et </a:t>
            </a:r>
            <a:r>
              <a:rPr lang="en-US" sz="5400" dirty="0" err="1"/>
              <a:t>dolore</a:t>
            </a:r>
            <a:r>
              <a:rPr lang="en-US" sz="5400" dirty="0"/>
              <a:t> magna </a:t>
            </a:r>
            <a:r>
              <a:rPr lang="en-US" sz="5400" dirty="0" err="1"/>
              <a:t>aliqua</a:t>
            </a:r>
            <a:r>
              <a:rPr lang="en-US" sz="5400" dirty="0"/>
              <a:t>.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enim</a:t>
            </a:r>
            <a:r>
              <a:rPr lang="en-US" sz="5400" dirty="0"/>
              <a:t> ad minim </a:t>
            </a:r>
            <a:r>
              <a:rPr lang="en-US" sz="5400" dirty="0" err="1"/>
              <a:t>veniam</a:t>
            </a:r>
            <a:r>
              <a:rPr lang="en-US" sz="5400" dirty="0"/>
              <a:t>, </a:t>
            </a:r>
            <a:r>
              <a:rPr lang="en-US" sz="5400" dirty="0" err="1"/>
              <a:t>quis</a:t>
            </a:r>
            <a:r>
              <a:rPr lang="en-US" sz="5400" dirty="0"/>
              <a:t> </a:t>
            </a:r>
            <a:r>
              <a:rPr lang="en-US" sz="5400" dirty="0" err="1"/>
              <a:t>nostrud</a:t>
            </a:r>
            <a:r>
              <a:rPr lang="en-US" sz="5400" dirty="0"/>
              <a:t> exercitation </a:t>
            </a:r>
            <a:r>
              <a:rPr lang="en-US" sz="5400" dirty="0" err="1"/>
              <a:t>ullamco</a:t>
            </a:r>
            <a:r>
              <a:rPr lang="en-US" sz="5400" dirty="0"/>
              <a:t> </a:t>
            </a:r>
            <a:r>
              <a:rPr lang="en-US" sz="5400" dirty="0" err="1"/>
              <a:t>laboris</a:t>
            </a:r>
            <a:r>
              <a:rPr lang="en-US" sz="5400" dirty="0"/>
              <a:t> nisi </a:t>
            </a:r>
            <a:r>
              <a:rPr lang="en-US" sz="5400" dirty="0" err="1"/>
              <a:t>ut</a:t>
            </a:r>
            <a:r>
              <a:rPr lang="en-US" sz="5400" dirty="0"/>
              <a:t> </a:t>
            </a:r>
            <a:r>
              <a:rPr lang="en-US" sz="5400" dirty="0" err="1"/>
              <a:t>aliquip</a:t>
            </a:r>
            <a:r>
              <a:rPr lang="en-US" sz="5400" dirty="0"/>
              <a:t> ex </a:t>
            </a:r>
            <a:endParaRPr lang="en-US" sz="5400" dirty="0" smtClean="0"/>
          </a:p>
          <a:p>
            <a:pPr marL="0" indent="0">
              <a:buNone/>
            </a:pPr>
            <a:r>
              <a:rPr lang="en-US" sz="6600" b="1" dirty="0" smtClean="0">
                <a:solidFill>
                  <a:schemeClr val="accent1"/>
                </a:solidFill>
              </a:rPr>
              <a:t>Bullet Points</a:t>
            </a:r>
          </a:p>
          <a:p>
            <a:pPr>
              <a:lnSpc>
                <a:spcPct val="110000"/>
              </a:lnSpc>
            </a:pPr>
            <a:r>
              <a:rPr lang="en-US" sz="5400" dirty="0" smtClean="0"/>
              <a:t>Dolor </a:t>
            </a:r>
            <a:r>
              <a:rPr lang="en-US" sz="5400" dirty="0"/>
              <a:t>in </a:t>
            </a:r>
            <a:r>
              <a:rPr lang="en-US" sz="5400" dirty="0" err="1"/>
              <a:t>reprehenderit</a:t>
            </a:r>
            <a:r>
              <a:rPr lang="en-US" sz="5400" dirty="0"/>
              <a:t> in </a:t>
            </a:r>
            <a:r>
              <a:rPr lang="en-US" sz="5400" dirty="0" err="1"/>
              <a:t>voluptate</a:t>
            </a:r>
            <a:r>
              <a:rPr lang="en-US" sz="5400" dirty="0"/>
              <a:t> </a:t>
            </a:r>
            <a:r>
              <a:rPr lang="en-US" sz="5400" dirty="0" err="1"/>
              <a:t>velit</a:t>
            </a:r>
            <a:r>
              <a:rPr lang="en-US" sz="5400" dirty="0"/>
              <a:t> </a:t>
            </a:r>
            <a:r>
              <a:rPr lang="en-US" sz="5400" dirty="0" err="1"/>
              <a:t>esse</a:t>
            </a:r>
            <a:r>
              <a:rPr lang="en-US" sz="5400" dirty="0"/>
              <a:t> </a:t>
            </a:r>
            <a:r>
              <a:rPr lang="en-US" sz="5400" dirty="0" err="1"/>
              <a:t>cillum</a:t>
            </a:r>
            <a:r>
              <a:rPr lang="en-US" sz="5400" dirty="0"/>
              <a:t> </a:t>
            </a:r>
            <a:r>
              <a:rPr lang="en-US" sz="5400" dirty="0" err="1"/>
              <a:t>dolore</a:t>
            </a:r>
            <a:r>
              <a:rPr lang="en-US" sz="5400" dirty="0"/>
              <a:t> </a:t>
            </a:r>
            <a:r>
              <a:rPr lang="en-US" sz="5400" dirty="0" err="1"/>
              <a:t>eu</a:t>
            </a:r>
            <a:r>
              <a:rPr lang="en-US" sz="5400" dirty="0"/>
              <a:t> </a:t>
            </a:r>
            <a:r>
              <a:rPr lang="en-US" sz="5400" dirty="0" err="1"/>
              <a:t>fugiat</a:t>
            </a:r>
            <a:r>
              <a:rPr lang="en-US" sz="5400" dirty="0"/>
              <a:t> </a:t>
            </a:r>
            <a:r>
              <a:rPr lang="en-US" sz="5400" dirty="0" err="1"/>
              <a:t>nulla</a:t>
            </a:r>
            <a:r>
              <a:rPr lang="en-US" sz="5400" dirty="0"/>
              <a:t> </a:t>
            </a:r>
            <a:r>
              <a:rPr lang="en-US" sz="5400" dirty="0" err="1"/>
              <a:t>pariatur</a:t>
            </a:r>
            <a:r>
              <a:rPr lang="en-US" sz="5400" dirty="0"/>
              <a:t>. </a:t>
            </a:r>
            <a:r>
              <a:rPr lang="en-US" sz="5400" dirty="0" err="1"/>
              <a:t>Excepteur</a:t>
            </a:r>
            <a:r>
              <a:rPr lang="en-US" sz="5400" dirty="0"/>
              <a:t> </a:t>
            </a:r>
            <a:r>
              <a:rPr lang="en-US" sz="5400" dirty="0" err="1"/>
              <a:t>sint</a:t>
            </a:r>
            <a:r>
              <a:rPr lang="en-US" sz="5400" dirty="0"/>
              <a:t> </a:t>
            </a:r>
            <a:r>
              <a:rPr lang="en-US" sz="5400" dirty="0" err="1"/>
              <a:t>occaecat</a:t>
            </a:r>
            <a:r>
              <a:rPr lang="en-US" sz="5400" dirty="0"/>
              <a:t> </a:t>
            </a:r>
            <a:endParaRPr lang="en-US" sz="5400" dirty="0" smtClean="0"/>
          </a:p>
          <a:p>
            <a:pPr>
              <a:lnSpc>
                <a:spcPct val="110000"/>
              </a:lnSpc>
            </a:pPr>
            <a:r>
              <a:rPr lang="en-US" sz="5400" dirty="0" err="1" smtClean="0"/>
              <a:t>cupidatat</a:t>
            </a:r>
            <a:r>
              <a:rPr lang="en-US" sz="5400" dirty="0" smtClean="0"/>
              <a:t> </a:t>
            </a:r>
            <a:r>
              <a:rPr lang="en-US" sz="5400" dirty="0"/>
              <a:t>non </a:t>
            </a:r>
            <a:r>
              <a:rPr lang="en-US" sz="5400" dirty="0" err="1"/>
              <a:t>proident</a:t>
            </a:r>
            <a:r>
              <a:rPr lang="en-US" sz="5400" dirty="0"/>
              <a:t>, </a:t>
            </a:r>
            <a:r>
              <a:rPr lang="en-US" sz="5400" dirty="0" err="1"/>
              <a:t>sunt</a:t>
            </a:r>
            <a:r>
              <a:rPr lang="en-US" sz="5400" dirty="0"/>
              <a:t> in culpa qui </a:t>
            </a:r>
            <a:r>
              <a:rPr lang="en-US" sz="5400" dirty="0" err="1"/>
              <a:t>officia</a:t>
            </a:r>
            <a:r>
              <a:rPr lang="en-US" sz="5400" dirty="0"/>
              <a:t> </a:t>
            </a:r>
            <a:r>
              <a:rPr lang="en-US" sz="5400" dirty="0" err="1"/>
              <a:t>deserunt</a:t>
            </a:r>
            <a:r>
              <a:rPr lang="en-US" sz="5400" dirty="0"/>
              <a:t> </a:t>
            </a:r>
            <a:r>
              <a:rPr lang="en-US" sz="5400" dirty="0" err="1"/>
              <a:t>mollit</a:t>
            </a:r>
            <a:r>
              <a:rPr lang="en-US" sz="5400" dirty="0"/>
              <a:t> </a:t>
            </a:r>
            <a:r>
              <a:rPr lang="en-US" sz="5400" dirty="0" err="1"/>
              <a:t>anim</a:t>
            </a:r>
            <a:r>
              <a:rPr lang="en-US" sz="5400" dirty="0"/>
              <a:t> id </a:t>
            </a:r>
            <a:r>
              <a:rPr lang="en-US" sz="5400" dirty="0" err="1"/>
              <a:t>est</a:t>
            </a:r>
            <a:r>
              <a:rPr lang="en-US" sz="5400" dirty="0"/>
              <a:t> </a:t>
            </a:r>
            <a:r>
              <a:rPr lang="en-US" sz="5400" dirty="0" err="1"/>
              <a:t>laborum</a:t>
            </a:r>
            <a:r>
              <a:rPr lang="en-US" sz="5400" dirty="0"/>
              <a:t>.</a:t>
            </a:r>
            <a:endParaRPr lang="en-US" sz="5400" dirty="0" smtClean="0"/>
          </a:p>
        </p:txBody>
      </p:sp>
      <p:sp>
        <p:nvSpPr>
          <p:cNvPr id="37" name="Content Placeholder 16"/>
          <p:cNvSpPr>
            <a:spLocks noGrp="1"/>
          </p:cNvSpPr>
          <p:nvPr>
            <p:ph sz="half" idx="1"/>
          </p:nvPr>
        </p:nvSpPr>
        <p:spPr>
          <a:xfrm>
            <a:off x="15551149" y="7970682"/>
            <a:ext cx="12788900" cy="81619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20000" b="1" dirty="0" smtClean="0">
                <a:solidFill>
                  <a:schemeClr val="accent1"/>
                </a:solidFill>
              </a:rPr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  <a:endParaRPr lang="en-US" sz="6000" dirty="0" smtClean="0"/>
          </a:p>
        </p:txBody>
      </p:sp>
      <p:sp>
        <p:nvSpPr>
          <p:cNvPr id="38" name="Content Placeholder 16"/>
          <p:cNvSpPr>
            <a:spLocks noGrp="1"/>
          </p:cNvSpPr>
          <p:nvPr>
            <p:ph sz="half" idx="1"/>
          </p:nvPr>
        </p:nvSpPr>
        <p:spPr>
          <a:xfrm>
            <a:off x="29166442" y="8005676"/>
            <a:ext cx="12788900" cy="12165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chemeClr val="accent1"/>
                </a:solidFill>
              </a:rPr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/>
              <a:t>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, </a:t>
            </a:r>
            <a:r>
              <a:rPr lang="en-US" sz="4400" dirty="0" err="1"/>
              <a:t>sed</a:t>
            </a:r>
            <a:r>
              <a:rPr lang="en-US" sz="4400" dirty="0"/>
              <a:t> do </a:t>
            </a:r>
            <a:r>
              <a:rPr lang="en-US" sz="4400" dirty="0" err="1"/>
              <a:t>eiusmod</a:t>
            </a:r>
            <a:r>
              <a:rPr lang="en-US" sz="4400" dirty="0"/>
              <a:t> </a:t>
            </a:r>
            <a:r>
              <a:rPr lang="en-US" sz="4400" dirty="0" err="1"/>
              <a:t>tempor</a:t>
            </a:r>
            <a:r>
              <a:rPr lang="en-US" sz="4400" dirty="0"/>
              <a:t> </a:t>
            </a:r>
            <a:r>
              <a:rPr lang="en-US" sz="4400" dirty="0" err="1"/>
              <a:t>incididunt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labore</a:t>
            </a:r>
            <a:r>
              <a:rPr lang="en-US" sz="4400" dirty="0"/>
              <a:t> et </a:t>
            </a:r>
            <a:r>
              <a:rPr lang="en-US" sz="4400" dirty="0" err="1"/>
              <a:t>dolore</a:t>
            </a:r>
            <a:r>
              <a:rPr lang="en-US" sz="4400" dirty="0"/>
              <a:t> magna </a:t>
            </a:r>
            <a:r>
              <a:rPr lang="en-US" sz="4400" dirty="0" err="1"/>
              <a:t>aliqua</a:t>
            </a:r>
            <a:r>
              <a:rPr lang="en-US" sz="4400" dirty="0"/>
              <a:t>.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enim</a:t>
            </a:r>
            <a:r>
              <a:rPr lang="en-US" sz="4400" dirty="0"/>
              <a:t> ad minim </a:t>
            </a:r>
            <a:r>
              <a:rPr lang="en-US" sz="4400" dirty="0" err="1"/>
              <a:t>veniam</a:t>
            </a:r>
            <a:r>
              <a:rPr lang="en-US" sz="4400" dirty="0"/>
              <a:t>, </a:t>
            </a:r>
            <a:r>
              <a:rPr lang="en-US" sz="4400" dirty="0" err="1"/>
              <a:t>quis</a:t>
            </a:r>
            <a:r>
              <a:rPr lang="en-US" sz="4400" dirty="0"/>
              <a:t> </a:t>
            </a:r>
            <a:r>
              <a:rPr lang="en-US" sz="4400" dirty="0" err="1"/>
              <a:t>nostrud</a:t>
            </a:r>
            <a:r>
              <a:rPr lang="en-US" sz="4400" dirty="0"/>
              <a:t> exercitation </a:t>
            </a:r>
            <a:r>
              <a:rPr lang="en-US" sz="4400" dirty="0" err="1"/>
              <a:t>ullamco</a:t>
            </a:r>
            <a:r>
              <a:rPr lang="en-US" sz="4400" dirty="0"/>
              <a:t> </a:t>
            </a:r>
            <a:r>
              <a:rPr lang="en-US" sz="4400" dirty="0" err="1"/>
              <a:t>laboris</a:t>
            </a:r>
            <a:r>
              <a:rPr lang="en-US" sz="4400" dirty="0"/>
              <a:t> nisi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aliquip</a:t>
            </a:r>
            <a:r>
              <a:rPr lang="en-US" sz="4400" dirty="0"/>
              <a:t> ex </a:t>
            </a:r>
            <a:r>
              <a:rPr lang="en-US" sz="4400" dirty="0" err="1"/>
              <a:t>ea</a:t>
            </a:r>
            <a:r>
              <a:rPr lang="en-US" sz="4400" dirty="0"/>
              <a:t> </a:t>
            </a:r>
            <a:r>
              <a:rPr lang="en-US" sz="4400" dirty="0" err="1"/>
              <a:t>commodo</a:t>
            </a:r>
            <a:r>
              <a:rPr lang="en-US" sz="4400" dirty="0"/>
              <a:t> </a:t>
            </a:r>
            <a:r>
              <a:rPr lang="en-US" sz="4400" dirty="0" err="1"/>
              <a:t>consequat</a:t>
            </a:r>
            <a:r>
              <a:rPr lang="en-US" sz="4400" dirty="0"/>
              <a:t>. </a:t>
            </a:r>
            <a:r>
              <a:rPr lang="en-US" sz="4400" dirty="0" err="1"/>
              <a:t>Duis</a:t>
            </a:r>
            <a:r>
              <a:rPr lang="en-US" sz="4400" dirty="0"/>
              <a:t> </a:t>
            </a:r>
            <a:r>
              <a:rPr lang="en-US" sz="4400" dirty="0" err="1"/>
              <a:t>aute</a:t>
            </a:r>
            <a:r>
              <a:rPr lang="en-US" sz="4400" dirty="0"/>
              <a:t> </a:t>
            </a:r>
            <a:r>
              <a:rPr lang="en-US" sz="4400" dirty="0" err="1"/>
              <a:t>irure</a:t>
            </a:r>
            <a:r>
              <a:rPr lang="en-US" sz="4400" dirty="0"/>
              <a:t> dolor in </a:t>
            </a:r>
            <a:r>
              <a:rPr lang="en-US" sz="4400" dirty="0" err="1"/>
              <a:t>reprehenderit</a:t>
            </a:r>
            <a:r>
              <a:rPr lang="en-US" sz="4400" dirty="0"/>
              <a:t> in </a:t>
            </a:r>
            <a:r>
              <a:rPr lang="en-US" sz="4400" dirty="0" err="1"/>
              <a:t>voluptate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 </a:t>
            </a:r>
            <a:r>
              <a:rPr lang="en-US" sz="4400" dirty="0" err="1"/>
              <a:t>esse</a:t>
            </a:r>
            <a:r>
              <a:rPr lang="en-US" sz="4400" dirty="0"/>
              <a:t> </a:t>
            </a:r>
            <a:r>
              <a:rPr lang="en-US" sz="4400" dirty="0" err="1"/>
              <a:t>cillum</a:t>
            </a:r>
            <a:r>
              <a:rPr lang="en-US" sz="4400" dirty="0"/>
              <a:t> </a:t>
            </a:r>
            <a:r>
              <a:rPr lang="en-US" sz="4400" dirty="0" err="1"/>
              <a:t>dolore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fugiat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pariatur</a:t>
            </a:r>
            <a:r>
              <a:rPr lang="en-US" sz="4400" dirty="0"/>
              <a:t>. </a:t>
            </a:r>
            <a:r>
              <a:rPr lang="en-US" sz="4400" dirty="0" err="1"/>
              <a:t>Excepteur</a:t>
            </a:r>
            <a:r>
              <a:rPr lang="en-US" sz="4400" dirty="0"/>
              <a:t> </a:t>
            </a:r>
            <a:r>
              <a:rPr lang="en-US" sz="4400" dirty="0" err="1"/>
              <a:t>sint</a:t>
            </a:r>
            <a:r>
              <a:rPr lang="en-US" sz="4400" dirty="0"/>
              <a:t> </a:t>
            </a:r>
            <a:r>
              <a:rPr lang="en-US" sz="4400" dirty="0" err="1"/>
              <a:t>occaecat</a:t>
            </a:r>
            <a:r>
              <a:rPr lang="en-US" sz="4400" dirty="0"/>
              <a:t> </a:t>
            </a:r>
            <a:r>
              <a:rPr lang="en-US" sz="4400" dirty="0" err="1"/>
              <a:t>cupidatat</a:t>
            </a:r>
            <a:r>
              <a:rPr lang="en-US" sz="4400" dirty="0"/>
              <a:t> non </a:t>
            </a:r>
            <a:r>
              <a:rPr lang="en-US" sz="4400" dirty="0" err="1"/>
              <a:t>proident</a:t>
            </a:r>
            <a:r>
              <a:rPr lang="en-US" sz="4400" dirty="0"/>
              <a:t>, </a:t>
            </a:r>
            <a:r>
              <a:rPr lang="en-US" sz="4400" dirty="0" err="1"/>
              <a:t>sunt</a:t>
            </a:r>
            <a:r>
              <a:rPr lang="en-US" sz="4400" dirty="0"/>
              <a:t> in culpa qui </a:t>
            </a:r>
            <a:r>
              <a:rPr lang="en-US" sz="4400" dirty="0" err="1"/>
              <a:t>officia</a:t>
            </a:r>
            <a:r>
              <a:rPr lang="en-US" sz="4400" dirty="0"/>
              <a:t> </a:t>
            </a:r>
            <a:r>
              <a:rPr lang="en-US" sz="4400" dirty="0" err="1"/>
              <a:t>deserunt</a:t>
            </a:r>
            <a:r>
              <a:rPr lang="en-US" sz="4400" dirty="0"/>
              <a:t> </a:t>
            </a:r>
            <a:r>
              <a:rPr lang="en-US" sz="4400" dirty="0" err="1"/>
              <a:t>mollit</a:t>
            </a:r>
            <a:r>
              <a:rPr lang="en-US" sz="4400" dirty="0"/>
              <a:t> </a:t>
            </a:r>
            <a:r>
              <a:rPr lang="en-US" sz="4400" dirty="0" err="1"/>
              <a:t>anim</a:t>
            </a:r>
            <a:r>
              <a:rPr lang="en-US" sz="4400" dirty="0"/>
              <a:t> id </a:t>
            </a:r>
            <a:r>
              <a:rPr lang="en-US" sz="4400" dirty="0" err="1"/>
              <a:t>est</a:t>
            </a:r>
            <a:r>
              <a:rPr lang="en-US" sz="4400" dirty="0"/>
              <a:t> </a:t>
            </a:r>
            <a:r>
              <a:rPr lang="en-US" sz="4400" dirty="0" err="1"/>
              <a:t>laborum</a:t>
            </a:r>
            <a:r>
              <a:rPr lang="en-US" sz="4400" dirty="0" smtClean="0"/>
              <a:t>.</a:t>
            </a:r>
            <a:r>
              <a:rPr lang="en-US" sz="4400" dirty="0"/>
              <a:t> in </a:t>
            </a:r>
            <a:r>
              <a:rPr lang="en-US" sz="4400" dirty="0" err="1"/>
              <a:t>reprehenderit</a:t>
            </a:r>
            <a:r>
              <a:rPr lang="en-US" sz="4400" dirty="0"/>
              <a:t> in </a:t>
            </a:r>
            <a:r>
              <a:rPr lang="en-US" sz="4400" dirty="0" err="1"/>
              <a:t>voluptate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 </a:t>
            </a:r>
            <a:r>
              <a:rPr lang="en-US" sz="4400" dirty="0" err="1"/>
              <a:t>esse</a:t>
            </a:r>
            <a:r>
              <a:rPr lang="en-US" sz="4400" dirty="0"/>
              <a:t> </a:t>
            </a:r>
            <a:r>
              <a:rPr lang="en-US" sz="4400" dirty="0" err="1"/>
              <a:t>cillum</a:t>
            </a:r>
            <a:r>
              <a:rPr lang="en-US" sz="4400" dirty="0"/>
              <a:t> </a:t>
            </a:r>
            <a:r>
              <a:rPr lang="en-US" sz="4400" dirty="0" err="1"/>
              <a:t>dolore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fugiat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pariatur</a:t>
            </a:r>
            <a:r>
              <a:rPr lang="en-US" sz="4400" dirty="0"/>
              <a:t>. </a:t>
            </a:r>
            <a:r>
              <a:rPr lang="en-US" sz="4400" dirty="0" err="1"/>
              <a:t>Excepteur</a:t>
            </a:r>
            <a:r>
              <a:rPr lang="en-US" sz="4400" dirty="0"/>
              <a:t> </a:t>
            </a:r>
            <a:r>
              <a:rPr lang="en-US" sz="4400" dirty="0" err="1"/>
              <a:t>sint</a:t>
            </a:r>
            <a:r>
              <a:rPr lang="en-US" sz="4400" dirty="0"/>
              <a:t> </a:t>
            </a:r>
            <a:r>
              <a:rPr lang="en-US" sz="4400" dirty="0" err="1"/>
              <a:t>occaecat</a:t>
            </a:r>
            <a:r>
              <a:rPr lang="en-US" sz="4400" dirty="0"/>
              <a:t> </a:t>
            </a:r>
            <a:r>
              <a:rPr lang="en-US" sz="4400" dirty="0" err="1"/>
              <a:t>cupidatat</a:t>
            </a:r>
            <a:r>
              <a:rPr lang="en-US" sz="4400" dirty="0"/>
              <a:t> non </a:t>
            </a:r>
            <a:r>
              <a:rPr lang="en-US" sz="4400" dirty="0" err="1"/>
              <a:t>proident</a:t>
            </a:r>
            <a:r>
              <a:rPr lang="en-US" sz="4400" dirty="0"/>
              <a:t>, </a:t>
            </a:r>
            <a:r>
              <a:rPr lang="en-US" sz="4400" dirty="0" err="1"/>
              <a:t>sunt</a:t>
            </a:r>
            <a:r>
              <a:rPr lang="en-US" sz="4400" dirty="0"/>
              <a:t> in culpa qui </a:t>
            </a:r>
            <a:r>
              <a:rPr lang="en-US" sz="4400" dirty="0" err="1"/>
              <a:t>officia</a:t>
            </a:r>
            <a:r>
              <a:rPr lang="en-US" sz="4400" dirty="0"/>
              <a:t> </a:t>
            </a:r>
            <a:r>
              <a:rPr lang="en-US" sz="4400" dirty="0" err="1"/>
              <a:t>deserunt</a:t>
            </a:r>
            <a:r>
              <a:rPr lang="en-US" sz="4400" dirty="0"/>
              <a:t> </a:t>
            </a:r>
            <a:r>
              <a:rPr lang="en-US" sz="4400" dirty="0" err="1"/>
              <a:t>mollit</a:t>
            </a:r>
            <a:r>
              <a:rPr lang="en-US" sz="4400" dirty="0"/>
              <a:t> </a:t>
            </a:r>
            <a:r>
              <a:rPr lang="en-US" sz="4400" dirty="0" err="1"/>
              <a:t>anim</a:t>
            </a:r>
            <a:r>
              <a:rPr lang="en-US" sz="4400" dirty="0"/>
              <a:t> id </a:t>
            </a:r>
            <a:r>
              <a:rPr lang="en-US" sz="4400" dirty="0" err="1"/>
              <a:t>est</a:t>
            </a:r>
            <a:r>
              <a:rPr lang="en-US" sz="4400" dirty="0"/>
              <a:t> </a:t>
            </a:r>
            <a:r>
              <a:rPr lang="en-US" sz="4400" dirty="0" err="1"/>
              <a:t>laborum</a:t>
            </a:r>
            <a:endParaRPr lang="en-US" sz="4400" dirty="0"/>
          </a:p>
        </p:txBody>
      </p:sp>
      <p:sp>
        <p:nvSpPr>
          <p:cNvPr id="43" name="Rectangle 42"/>
          <p:cNvSpPr/>
          <p:nvPr/>
        </p:nvSpPr>
        <p:spPr>
          <a:xfrm>
            <a:off x="15472961" y="16132630"/>
            <a:ext cx="12501337" cy="5866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600" dirty="0" smtClean="0"/>
              <a:t>IMAGE</a:t>
            </a:r>
            <a:endParaRPr lang="en-US" spc="600" dirty="0"/>
          </a:p>
        </p:txBody>
      </p:sp>
      <p:sp>
        <p:nvSpPr>
          <p:cNvPr id="44" name="Rectangle 43"/>
          <p:cNvSpPr/>
          <p:nvPr/>
        </p:nvSpPr>
        <p:spPr>
          <a:xfrm>
            <a:off x="15472961" y="22729372"/>
            <a:ext cx="5803009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600" dirty="0" smtClean="0"/>
              <a:t>IMAGE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468114" y="22729372"/>
            <a:ext cx="5506184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600" smtClean="0"/>
              <a:t>IMAGE</a:t>
            </a:r>
            <a:endParaRPr lang="en-US" spc="600" dirty="0"/>
          </a:p>
        </p:txBody>
      </p:sp>
      <p:sp>
        <p:nvSpPr>
          <p:cNvPr id="46" name="TextBox 45"/>
          <p:cNvSpPr txBox="1"/>
          <p:nvPr/>
        </p:nvSpPr>
        <p:spPr>
          <a:xfrm>
            <a:off x="29166442" y="30040987"/>
            <a:ext cx="126383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Department name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School of Management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Website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14618369" y="7970681"/>
            <a:ext cx="0" cy="1984248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753756" y="8265766"/>
            <a:ext cx="0" cy="1984248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9166442" y="20171380"/>
            <a:ext cx="12406101" cy="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71716" y="16132630"/>
            <a:ext cx="12406101" cy="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5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405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Olson</dc:creator>
  <cp:lastModifiedBy>Jessica Olson</cp:lastModifiedBy>
  <cp:revision>6</cp:revision>
  <dcterms:created xsi:type="dcterms:W3CDTF">2019-03-29T21:11:17Z</dcterms:created>
  <dcterms:modified xsi:type="dcterms:W3CDTF">2019-03-29T21:59:49Z</dcterms:modified>
</cp:coreProperties>
</file>