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AC8D73"/>
    <a:srgbClr val="002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05" d="100"/>
          <a:sy n="205" d="100"/>
        </p:scale>
        <p:origin x="534" y="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5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7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9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8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7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2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8539" y="44299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Event Name or Headline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4198" y="2002490"/>
            <a:ext cx="8229600" cy="2101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3000" dirty="0" smtClean="0">
                <a:solidFill>
                  <a:schemeClr val="bg1"/>
                </a:solidFill>
                <a:latin typeface="Helvetica"/>
                <a:cs typeface="Helvetica"/>
              </a:rPr>
              <a:t>Monday, December 4</a:t>
            </a:r>
          </a:p>
          <a:p>
            <a:pPr marL="0" indent="0" algn="r">
              <a:buFont typeface="Arial"/>
              <a:buNone/>
            </a:pPr>
            <a:r>
              <a:rPr lang="en-US" sz="3000" dirty="0" smtClean="0">
                <a:solidFill>
                  <a:schemeClr val="bg1"/>
                </a:solidFill>
                <a:latin typeface="Helvetica"/>
                <a:cs typeface="Helvetica"/>
              </a:rPr>
              <a:t>5:00 pm</a:t>
            </a:r>
          </a:p>
          <a:p>
            <a:pPr marL="0" indent="0" algn="r">
              <a:buFont typeface="Arial"/>
              <a:buNone/>
            </a:pPr>
            <a:r>
              <a:rPr lang="en-US" sz="3000" dirty="0" smtClean="0">
                <a:solidFill>
                  <a:schemeClr val="bg1"/>
                </a:solidFill>
                <a:latin typeface="Helvetica"/>
                <a:cs typeface="Helvetica"/>
              </a:rPr>
              <a:t>ENGR 104</a:t>
            </a:r>
            <a:endParaRPr lang="en-US" sz="3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8539" y="1300244"/>
            <a:ext cx="8229600" cy="469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>
                <a:solidFill>
                  <a:schemeClr val="bg1"/>
                </a:solidFill>
                <a:latin typeface="Helvetica"/>
                <a:cs typeface="Helvetica"/>
              </a:rPr>
              <a:t>A night full of friends, fun, and food. Don’t miss it!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4198" y="4329663"/>
            <a:ext cx="8229600" cy="524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>
                <a:solidFill>
                  <a:schemeClr val="bg1"/>
                </a:solidFill>
                <a:latin typeface="Helvetica"/>
                <a:cs typeface="Helvetica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Helvetica"/>
                <a:cs typeface="Helvetica"/>
              </a:rPr>
              <a:t>ngineering.usu.edu</a:t>
            </a:r>
            <a:endParaRPr lang="en-US" sz="2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0" y="4162667"/>
            <a:ext cx="2150828" cy="6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20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28</Words>
  <Application>Microsoft Office PowerPoint</Application>
  <PresentationFormat>On-screen Show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Frisby</dc:creator>
  <cp:lastModifiedBy>Levi Sanchez</cp:lastModifiedBy>
  <cp:revision>19</cp:revision>
  <dcterms:created xsi:type="dcterms:W3CDTF">2013-02-27T20:17:56Z</dcterms:created>
  <dcterms:modified xsi:type="dcterms:W3CDTF">2017-12-01T15:26:33Z</dcterms:modified>
</cp:coreProperties>
</file>