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66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Event Name or Headline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3359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06970"/>
            <a:ext cx="8229600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Monday, December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5:00 p.m.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ENGR 104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3144"/>
            <a:ext cx="8229600" cy="46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 night full of friends, fun, and food. Don’t miss it!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94387"/>
            <a:ext cx="8229600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ngineering.usu.edu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359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9001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2017-12-01T15:26:58Z</dcterms:modified>
</cp:coreProperties>
</file>