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59"/>
    <a:srgbClr val="AC8D73"/>
    <a:srgbClr val="0021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205" d="100"/>
          <a:sy n="205" d="100"/>
        </p:scale>
        <p:origin x="534" y="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975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451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23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271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95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901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682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212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9148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02764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221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275535-A773-2F49-8BE8-0C769ADDD087}" type="datetimeFigureOut">
              <a:rPr lang="en-US" smtClean="0"/>
              <a:t>12/1/2017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AA24-6806-C943-AD97-9FE4C5FBDD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28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3" name="Title 1"/>
          <p:cNvSpPr txBox="1">
            <a:spLocks/>
          </p:cNvSpPr>
          <p:nvPr/>
        </p:nvSpPr>
        <p:spPr>
          <a:xfrm>
            <a:off x="457200" y="32662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Event Name or Headline</a:t>
            </a: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rgbClr val="003359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2006970"/>
            <a:ext cx="8229600" cy="2101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Monday, December 4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5:00 p.m.</a:t>
            </a: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3000" b="0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ENGR 104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073144"/>
            <a:ext cx="8229600" cy="4698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1800" b="0" i="1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  <a:uLnTx/>
                <a:uFillTx/>
                <a:latin typeface="Helvetica"/>
                <a:ea typeface="+mn-ea"/>
                <a:cs typeface="Helvetica"/>
              </a:rPr>
              <a:t>A night full of friends, fun, and food. Don’t miss it!</a:t>
            </a: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457200" y="4294387"/>
            <a:ext cx="8229600" cy="52427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e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59"/>
                </a:solidFill>
                <a:effectLst/>
                <a:uLnTx/>
                <a:uFillTx/>
                <a:latin typeface="Helvetica"/>
                <a:ea typeface="+mj-ea"/>
                <a:cs typeface="Helvetica"/>
              </a:rPr>
              <a:t>ngineering.usu.edu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3359"/>
              </a:solidFill>
              <a:effectLst/>
              <a:uLnTx/>
              <a:uFillTx/>
              <a:latin typeface="Helvetica"/>
              <a:ea typeface="+mj-e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654545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1285</TotalTime>
  <Words>29</Words>
  <Application>Microsoft Office PowerPoint</Application>
  <PresentationFormat>On-screen Show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Frisby</dc:creator>
  <cp:lastModifiedBy>Levi Sanchez</cp:lastModifiedBy>
  <cp:revision>19</cp:revision>
  <dcterms:created xsi:type="dcterms:W3CDTF">2013-02-27T20:17:56Z</dcterms:created>
  <dcterms:modified xsi:type="dcterms:W3CDTF">2017-12-01T15:27:30Z</dcterms:modified>
</cp:coreProperties>
</file>