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9"/>
    <a:srgbClr val="AC8D73"/>
    <a:srgbClr val="00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534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7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7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8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238539" y="4429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Helvetica"/>
                <a:cs typeface="Helvetica"/>
              </a:rPr>
              <a:t>Event Name or Headline</a:t>
            </a:r>
            <a:endParaRPr lang="en-US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94198" y="2002490"/>
            <a:ext cx="8229600" cy="210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000" dirty="0" smtClean="0">
                <a:solidFill>
                  <a:schemeClr val="bg1"/>
                </a:solidFill>
                <a:latin typeface="Helvetica"/>
                <a:cs typeface="Helvetica"/>
              </a:rPr>
              <a:t>Monday, December 4</a:t>
            </a:r>
          </a:p>
          <a:p>
            <a:pPr marL="0" indent="0">
              <a:buFont typeface="Arial"/>
              <a:buNone/>
            </a:pPr>
            <a:r>
              <a:rPr lang="en-US" sz="3000" dirty="0" smtClean="0">
                <a:solidFill>
                  <a:schemeClr val="bg1"/>
                </a:solidFill>
                <a:latin typeface="Helvetica"/>
                <a:cs typeface="Helvetica"/>
              </a:rPr>
              <a:t>5:00 pm</a:t>
            </a:r>
          </a:p>
          <a:p>
            <a:pPr marL="0" indent="0">
              <a:buFont typeface="Arial"/>
              <a:buNone/>
            </a:pPr>
            <a:r>
              <a:rPr lang="en-US" sz="3000" dirty="0" smtClean="0">
                <a:solidFill>
                  <a:schemeClr val="bg1"/>
                </a:solidFill>
                <a:latin typeface="Helvetica"/>
                <a:cs typeface="Helvetica"/>
              </a:rPr>
              <a:t>ENGR 104</a:t>
            </a:r>
            <a:endParaRPr lang="en-US" sz="30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38539" y="1300244"/>
            <a:ext cx="8229600" cy="469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Helvetica"/>
                <a:cs typeface="Helvetica"/>
              </a:rPr>
              <a:t>A night full of friends, fun, and food. Don’t miss it!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94198" y="4329663"/>
            <a:ext cx="8229600" cy="524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elvetica"/>
                <a:cs typeface="Helvetica"/>
              </a:rPr>
              <a:t>engineering.usu.edu</a:t>
            </a:r>
            <a:endParaRPr lang="en-US" sz="2000" dirty="0">
              <a:solidFill>
                <a:schemeClr val="tx2">
                  <a:lumMod val="40000"/>
                  <a:lumOff val="6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6304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28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Frisby</dc:creator>
  <cp:lastModifiedBy>Levi Sanchez</cp:lastModifiedBy>
  <cp:revision>19</cp:revision>
  <dcterms:created xsi:type="dcterms:W3CDTF">2013-02-27T20:17:56Z</dcterms:created>
  <dcterms:modified xsi:type="dcterms:W3CDTF">2017-12-01T15:28:12Z</dcterms:modified>
</cp:coreProperties>
</file>