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9"/>
    <a:srgbClr val="AC8D73"/>
    <a:srgbClr val="0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53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" y="0"/>
            <a:ext cx="9139537" cy="514099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35694" y="173777"/>
            <a:ext cx="564627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accent1">
                    <a:lumMod val="50000"/>
                  </a:schemeClr>
                </a:solidFill>
                <a:latin typeface="Minion Pro"/>
                <a:cs typeface="Minion Pro"/>
              </a:rPr>
              <a:t>Event Name or Headline</a:t>
            </a:r>
            <a:endParaRPr lang="en-US" sz="4200" dirty="0">
              <a:solidFill>
                <a:schemeClr val="accent1">
                  <a:lumMod val="50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68503"/>
            <a:ext cx="4809566" cy="21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Minion Pro"/>
                <a:cs typeface="Minion Pro"/>
              </a:rPr>
              <a:t>Monday, December 4</a:t>
            </a:r>
          </a:p>
          <a:p>
            <a:pPr marL="0" indent="0" algn="ctr">
              <a:buFont typeface="Arial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Minion Pro"/>
                <a:cs typeface="Minion Pro"/>
              </a:rPr>
              <a:t>5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Minion Pro"/>
                <a:cs typeface="Minion Pro"/>
              </a:rPr>
              <a:t>:00 p.m.</a:t>
            </a: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Minion Pro"/>
                <a:cs typeface="Minion Pro"/>
              </a:rPr>
              <a:t>ENGR 104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Minion Pro"/>
              <a:cs typeface="Minion Pro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5694" y="1021136"/>
            <a:ext cx="5646272" cy="469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Minion Pro Ital"/>
                <a:cs typeface="Minion Pro Ital"/>
              </a:rPr>
              <a:t>A night full of friends, fun, and food. Don’t miss it!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40625"/>
            <a:ext cx="4809566" cy="524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kern="900" spc="3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ENGINEERING.USU.EDU</a:t>
            </a:r>
            <a:endParaRPr lang="en-US" sz="1800" kern="900" spc="3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3621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29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Minion Pro</vt:lpstr>
      <vt:lpstr>Minion Pro Ital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Frisby</dc:creator>
  <cp:lastModifiedBy>Levi Sanchez</cp:lastModifiedBy>
  <cp:revision>19</cp:revision>
  <dcterms:created xsi:type="dcterms:W3CDTF">2013-02-27T20:17:56Z</dcterms:created>
  <dcterms:modified xsi:type="dcterms:W3CDTF">2017-12-01T15:29:00Z</dcterms:modified>
</cp:coreProperties>
</file>