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62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4" d="100"/>
          <a:sy n="14" d="100"/>
        </p:scale>
        <p:origin x="124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icture Placeholder 25"/>
          <p:cNvSpPr>
            <a:spLocks noGrp="1"/>
          </p:cNvSpPr>
          <p:nvPr>
            <p:ph type="pic" sz="quarter" idx="15" hasCustomPrompt="1"/>
          </p:nvPr>
        </p:nvSpPr>
        <p:spPr>
          <a:xfrm>
            <a:off x="36042599" y="23219423"/>
            <a:ext cx="6981712" cy="3310500"/>
          </a:xfrm>
        </p:spPr>
        <p:txBody>
          <a:bodyPr/>
          <a:lstStyle>
            <a:lvl1pPr>
              <a:defRPr sz="8000" baseline="0"/>
            </a:lvl1pPr>
          </a:lstStyle>
          <a:p>
            <a:r>
              <a:rPr lang="en-US" dirty="0" smtClean="0"/>
              <a:t>Insert Logo</a:t>
            </a:r>
            <a:endParaRPr lang="en-US" dirty="0"/>
          </a:p>
        </p:txBody>
      </p:sp>
      <p:sp>
        <p:nvSpPr>
          <p:cNvPr id="85" name="Picture Placeholder 25"/>
          <p:cNvSpPr>
            <a:spLocks noGrp="1"/>
          </p:cNvSpPr>
          <p:nvPr>
            <p:ph type="pic" sz="quarter" idx="28" hasCustomPrompt="1"/>
          </p:nvPr>
        </p:nvSpPr>
        <p:spPr>
          <a:xfrm>
            <a:off x="36053825" y="26574336"/>
            <a:ext cx="6981712" cy="3158100"/>
          </a:xfrm>
        </p:spPr>
        <p:txBody>
          <a:bodyPr/>
          <a:lstStyle>
            <a:lvl1pPr>
              <a:defRPr sz="8000" baseline="0"/>
            </a:lvl1pPr>
          </a:lstStyle>
          <a:p>
            <a:r>
              <a:rPr lang="en-US" dirty="0" smtClean="0"/>
              <a:t>Insert Logo</a:t>
            </a:r>
            <a:endParaRPr lang="en-US" dirty="0"/>
          </a:p>
        </p:txBody>
      </p:sp>
      <p:sp>
        <p:nvSpPr>
          <p:cNvPr id="43" name="Chart Placeholder 42"/>
          <p:cNvSpPr>
            <a:spLocks noGrp="1"/>
          </p:cNvSpPr>
          <p:nvPr>
            <p:ph type="chart" sz="quarter" idx="13"/>
          </p:nvPr>
        </p:nvSpPr>
        <p:spPr>
          <a:xfrm>
            <a:off x="29089494" y="23070987"/>
            <a:ext cx="6973022" cy="6723940"/>
          </a:xfrm>
        </p:spPr>
        <p:txBody>
          <a:bodyPr>
            <a:normAutofit/>
          </a:bodyPr>
          <a:lstStyle>
            <a:lvl1pPr>
              <a:defRPr sz="8000"/>
            </a:lvl1pPr>
          </a:lstStyle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63" name="Chart Placeholder 42"/>
          <p:cNvSpPr>
            <a:spLocks noGrp="1"/>
          </p:cNvSpPr>
          <p:nvPr>
            <p:ph type="chart" sz="quarter" idx="16"/>
          </p:nvPr>
        </p:nvSpPr>
        <p:spPr>
          <a:xfrm>
            <a:off x="7908853" y="8908040"/>
            <a:ext cx="6973022" cy="6322693"/>
          </a:xfrm>
        </p:spPr>
        <p:txBody>
          <a:bodyPr>
            <a:normAutofit/>
          </a:bodyPr>
          <a:lstStyle>
            <a:lvl1pPr>
              <a:defRPr sz="8000"/>
            </a:lvl1pPr>
          </a:lstStyle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39" name="Picture Placeholder 25"/>
          <p:cNvSpPr>
            <a:spLocks noGrp="1"/>
          </p:cNvSpPr>
          <p:nvPr>
            <p:ph type="pic" sz="quarter" idx="12" hasCustomPrompt="1"/>
          </p:nvPr>
        </p:nvSpPr>
        <p:spPr>
          <a:xfrm>
            <a:off x="894597" y="8910777"/>
            <a:ext cx="6981712" cy="6575505"/>
          </a:xfrm>
        </p:spPr>
        <p:txBody>
          <a:bodyPr>
            <a:noAutofit/>
          </a:bodyPr>
          <a:lstStyle>
            <a:lvl1pPr>
              <a:defRPr sz="8000" baseline="0"/>
            </a:lvl1pPr>
          </a:lstStyle>
          <a:p>
            <a:r>
              <a:rPr lang="en-US" dirty="0" smtClean="0"/>
              <a:t>Insert Picture</a:t>
            </a:r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7" hasCustomPrompt="1"/>
          </p:nvPr>
        </p:nvSpPr>
        <p:spPr>
          <a:xfrm>
            <a:off x="1924050" y="2242623"/>
            <a:ext cx="40043100" cy="2362200"/>
          </a:xfrm>
        </p:spPr>
        <p:txBody>
          <a:bodyPr>
            <a:noAutofit/>
          </a:bodyPr>
          <a:lstStyle>
            <a:lvl1pPr marL="0" indent="0" algn="ctr">
              <a:buNone/>
              <a:defRPr sz="193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18" hasCustomPrompt="1"/>
          </p:nvPr>
        </p:nvSpPr>
        <p:spPr>
          <a:xfrm>
            <a:off x="1219200" y="7310368"/>
            <a:ext cx="20269200" cy="838200"/>
          </a:xfrm>
        </p:spPr>
        <p:txBody>
          <a:bodyPr>
            <a:noAutofit/>
          </a:bodyPr>
          <a:lstStyle>
            <a:lvl1pPr marL="0" indent="0" algn="ctr">
              <a:buNone/>
              <a:defRPr sz="5400"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72" name="Text Placeholder 70"/>
          <p:cNvSpPr>
            <a:spLocks noGrp="1"/>
          </p:cNvSpPr>
          <p:nvPr>
            <p:ph type="body" sz="quarter" idx="19" hasCustomPrompt="1"/>
          </p:nvPr>
        </p:nvSpPr>
        <p:spPr>
          <a:xfrm>
            <a:off x="22375091" y="7310368"/>
            <a:ext cx="20269200" cy="838200"/>
          </a:xfrm>
        </p:spPr>
        <p:txBody>
          <a:bodyPr>
            <a:noAutofit/>
          </a:bodyPr>
          <a:lstStyle>
            <a:lvl1pPr marL="0" indent="0" algn="ctr">
              <a:buNone/>
              <a:defRPr sz="5400"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73" name="Text Placeholder 70"/>
          <p:cNvSpPr>
            <a:spLocks noGrp="1"/>
          </p:cNvSpPr>
          <p:nvPr>
            <p:ph type="body" sz="quarter" idx="20" hasCustomPrompt="1"/>
          </p:nvPr>
        </p:nvSpPr>
        <p:spPr>
          <a:xfrm>
            <a:off x="22375091" y="30514636"/>
            <a:ext cx="20269200" cy="838200"/>
          </a:xfrm>
        </p:spPr>
        <p:txBody>
          <a:bodyPr>
            <a:noAutofit/>
          </a:bodyPr>
          <a:lstStyle>
            <a:lvl1pPr marL="0" indent="0" algn="ctr">
              <a:buNone/>
              <a:defRPr sz="5400"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74" name="Text Placeholder 70"/>
          <p:cNvSpPr>
            <a:spLocks noGrp="1"/>
          </p:cNvSpPr>
          <p:nvPr>
            <p:ph type="body" sz="quarter" idx="21" hasCustomPrompt="1"/>
          </p:nvPr>
        </p:nvSpPr>
        <p:spPr>
          <a:xfrm>
            <a:off x="1260764" y="30514636"/>
            <a:ext cx="20269200" cy="838200"/>
          </a:xfrm>
        </p:spPr>
        <p:txBody>
          <a:bodyPr>
            <a:noAutofit/>
          </a:bodyPr>
          <a:lstStyle>
            <a:lvl1pPr marL="0" indent="0" algn="ctr">
              <a:buNone/>
              <a:defRPr sz="5400"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75" name="Text Placeholder 70"/>
          <p:cNvSpPr>
            <a:spLocks noGrp="1"/>
          </p:cNvSpPr>
          <p:nvPr>
            <p:ph type="body" sz="quarter" idx="22" hasCustomPrompt="1"/>
          </p:nvPr>
        </p:nvSpPr>
        <p:spPr>
          <a:xfrm>
            <a:off x="1440873" y="17419717"/>
            <a:ext cx="12857018" cy="1025294"/>
          </a:xfrm>
        </p:spPr>
        <p:txBody>
          <a:bodyPr>
            <a:noAutofit/>
          </a:bodyPr>
          <a:lstStyle>
            <a:lvl1pPr marL="0" indent="0" algn="ctr">
              <a:buNone/>
              <a:defRPr sz="5400"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76" name="Text Placeholder 70"/>
          <p:cNvSpPr>
            <a:spLocks noGrp="1"/>
          </p:cNvSpPr>
          <p:nvPr>
            <p:ph type="body" sz="quarter" idx="23" hasCustomPrompt="1"/>
          </p:nvPr>
        </p:nvSpPr>
        <p:spPr>
          <a:xfrm>
            <a:off x="1440873" y="18978377"/>
            <a:ext cx="12857018" cy="10184073"/>
          </a:xfrm>
        </p:spPr>
        <p:txBody>
          <a:bodyPr>
            <a:noAutofit/>
          </a:bodyPr>
          <a:lstStyle>
            <a:lvl1pPr marL="0" indent="0" algn="ctr">
              <a:buNone/>
              <a:defRPr sz="3600"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79" name="Text Placeholder 70"/>
          <p:cNvSpPr>
            <a:spLocks noGrp="1"/>
          </p:cNvSpPr>
          <p:nvPr>
            <p:ph type="body" sz="quarter" idx="24" hasCustomPrompt="1"/>
          </p:nvPr>
        </p:nvSpPr>
        <p:spPr>
          <a:xfrm>
            <a:off x="29634006" y="9414220"/>
            <a:ext cx="12857018" cy="1025294"/>
          </a:xfrm>
        </p:spPr>
        <p:txBody>
          <a:bodyPr>
            <a:noAutofit/>
          </a:bodyPr>
          <a:lstStyle>
            <a:lvl1pPr marL="0" indent="0" algn="ctr">
              <a:buNone/>
              <a:defRPr sz="5400"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80" name="Text Placeholder 70"/>
          <p:cNvSpPr>
            <a:spLocks noGrp="1"/>
          </p:cNvSpPr>
          <p:nvPr>
            <p:ph type="body" sz="quarter" idx="25" hasCustomPrompt="1"/>
          </p:nvPr>
        </p:nvSpPr>
        <p:spPr>
          <a:xfrm>
            <a:off x="29634006" y="10972880"/>
            <a:ext cx="12857018" cy="10184073"/>
          </a:xfrm>
        </p:spPr>
        <p:txBody>
          <a:bodyPr>
            <a:noAutofit/>
          </a:bodyPr>
          <a:lstStyle>
            <a:lvl1pPr marL="0" indent="0" algn="ctr">
              <a:buNone/>
              <a:defRPr sz="3600"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81" name="Text Placeholder 70"/>
          <p:cNvSpPr>
            <a:spLocks noGrp="1"/>
          </p:cNvSpPr>
          <p:nvPr>
            <p:ph type="body" sz="quarter" idx="26" hasCustomPrompt="1"/>
          </p:nvPr>
        </p:nvSpPr>
        <p:spPr>
          <a:xfrm>
            <a:off x="15536213" y="9452320"/>
            <a:ext cx="12857018" cy="1025294"/>
          </a:xfrm>
        </p:spPr>
        <p:txBody>
          <a:bodyPr>
            <a:noAutofit/>
          </a:bodyPr>
          <a:lstStyle>
            <a:lvl1pPr marL="0" indent="0" algn="ctr">
              <a:buNone/>
              <a:defRPr sz="5400"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82" name="Text Placeholder 70"/>
          <p:cNvSpPr>
            <a:spLocks noGrp="1"/>
          </p:cNvSpPr>
          <p:nvPr>
            <p:ph type="body" sz="quarter" idx="27" hasCustomPrompt="1"/>
          </p:nvPr>
        </p:nvSpPr>
        <p:spPr>
          <a:xfrm>
            <a:off x="15536213" y="11010980"/>
            <a:ext cx="12857018" cy="18151470"/>
          </a:xfrm>
        </p:spPr>
        <p:txBody>
          <a:bodyPr>
            <a:noAutofit/>
          </a:bodyPr>
          <a:lstStyle>
            <a:lvl1pPr marL="0" indent="0" algn="ctr">
              <a:buNone/>
              <a:defRPr sz="3600"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7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1C348-B8F6-4FF6-91BA-347A2FD898EE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1744-24B1-477E-832E-94FE0C09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18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1C348-B8F6-4FF6-91BA-347A2FD898EE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1744-24B1-477E-832E-94FE0C09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8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1C348-B8F6-4FF6-91BA-347A2FD898EE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1744-24B1-477E-832E-94FE0C09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0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1C348-B8F6-4FF6-91BA-347A2FD898EE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1744-24B1-477E-832E-94FE0C09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93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1C348-B8F6-4FF6-91BA-347A2FD898EE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1744-24B1-477E-832E-94FE0C09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00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1C348-B8F6-4FF6-91BA-347A2FD898EE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1744-24B1-477E-832E-94FE0C09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6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1C348-B8F6-4FF6-91BA-347A2FD898EE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1744-24B1-477E-832E-94FE0C09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8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1C348-B8F6-4FF6-91BA-347A2FD898EE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1744-24B1-477E-832E-94FE0C09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1C348-B8F6-4FF6-91BA-347A2FD898EE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1744-24B1-477E-832E-94FE0C09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79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1C348-B8F6-4FF6-91BA-347A2FD898EE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B1744-24B1-477E-832E-94FE0C09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1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1C348-B8F6-4FF6-91BA-347A2FD898EE}" type="datetimeFigureOut">
              <a:rPr lang="en-US" smtClean="0"/>
              <a:t>3/30/2019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B1744-24B1-477E-832E-94FE0C09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1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4" name="Chart Placeholder 3"/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5" name="Chart Placeholder 4"/>
          <p:cNvSpPr>
            <a:spLocks noGrp="1"/>
          </p:cNvSpPr>
          <p:nvPr>
            <p:ph type="chart" sz="quarter" idx="16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8" name="Rectangle 17"/>
          <p:cNvSpPr/>
          <p:nvPr/>
        </p:nvSpPr>
        <p:spPr>
          <a:xfrm>
            <a:off x="815632" y="725293"/>
            <a:ext cx="42256363" cy="5874327"/>
          </a:xfrm>
          <a:prstGeom prst="rect">
            <a:avLst/>
          </a:prstGeom>
          <a:solidFill>
            <a:srgbClr val="22627C"/>
          </a:solidFill>
          <a:ln w="2540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1917891" y="6594764"/>
            <a:ext cx="21155891" cy="2272145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23383" y="6594764"/>
            <a:ext cx="21155891" cy="227214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1917891" y="29797664"/>
            <a:ext cx="21155891" cy="2272145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17419" y="29797664"/>
            <a:ext cx="21155891" cy="2272145"/>
          </a:xfrm>
          <a:prstGeom prst="rect">
            <a:avLst/>
          </a:prstGeom>
          <a:solidFill>
            <a:schemeClr val="accent3"/>
          </a:solidFill>
          <a:ln w="2540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4839950" y="8869646"/>
            <a:ext cx="14211300" cy="20925281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9051249" y="8864172"/>
            <a:ext cx="14022531" cy="20930755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817420" y="8864172"/>
            <a:ext cx="14022530" cy="20930755"/>
          </a:xfrm>
          <a:prstGeom prst="rect">
            <a:avLst/>
          </a:prstGeom>
          <a:noFill/>
          <a:ln w="2540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911807" y="15233470"/>
            <a:ext cx="13898589" cy="15697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7876309" y="8910777"/>
            <a:ext cx="0" cy="7181699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9113220" y="21735422"/>
            <a:ext cx="13898589" cy="156975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endCxn id="24" idx="2"/>
          </p:cNvCxnSpPr>
          <p:nvPr/>
        </p:nvCxnSpPr>
        <p:spPr>
          <a:xfrm>
            <a:off x="36062515" y="23213654"/>
            <a:ext cx="0" cy="6581273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36062515" y="26504951"/>
            <a:ext cx="6934087" cy="0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Names of people who contributed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Department </a:t>
            </a:r>
            <a:r>
              <a:rPr lang="en-US" smtClean="0"/>
              <a:t>and School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33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Tw Cen MT-Rockwell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C2EF8DB-DD7F-4D34-A34F-0FF708E2FEBA}" vid="{F27E3AAB-0E21-4D85-92D7-D01F19A790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2</Template>
  <TotalTime>10</TotalTime>
  <Words>11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Rockwell</vt:lpstr>
      <vt:lpstr>Tw Cen MT</vt:lpstr>
      <vt:lpstr>Office Theme</vt:lpstr>
      <vt:lpstr>PowerPoint Presentation</vt:lpstr>
    </vt:vector>
  </TitlesOfParts>
  <Company>Utah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Goates</dc:creator>
  <cp:lastModifiedBy>Sam Goates</cp:lastModifiedBy>
  <cp:revision>3</cp:revision>
  <dcterms:created xsi:type="dcterms:W3CDTF">2019-03-30T16:42:30Z</dcterms:created>
  <dcterms:modified xsi:type="dcterms:W3CDTF">2019-03-30T17:14:36Z</dcterms:modified>
</cp:coreProperties>
</file>