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42062400" cy="3474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3" d="100"/>
          <a:sy n="23" d="100"/>
        </p:scale>
        <p:origin x="84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EA255-A605-4825-A5DB-47B9B5A746B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143000"/>
            <a:ext cx="3736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57D33-6314-4EAC-AA6F-C73F7B85F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1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402783" y="1354084"/>
            <a:ext cx="17256834" cy="1972911"/>
          </a:xfrm>
          <a:ln>
            <a:noFill/>
          </a:ln>
        </p:spPr>
        <p:txBody>
          <a:bodyPr/>
          <a:lstStyle>
            <a:lvl1pPr algn="ctr">
              <a:defRPr sz="12000" b="1" cap="none" spc="50" baseline="0">
                <a:ln w="0"/>
                <a:solidFill>
                  <a:schemeClr val="accent3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[INSERT TITLE HERE]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867191" y="1087290"/>
            <a:ext cx="6665913" cy="3863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College Logo</a:t>
            </a:r>
            <a:endParaRPr lang="en-US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34529297" y="969363"/>
            <a:ext cx="6665913" cy="3863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Logo/Picture</a:t>
            </a:r>
            <a:endParaRPr lang="en-US" dirty="0"/>
          </a:p>
        </p:txBody>
      </p:sp>
      <p:sp>
        <p:nvSpPr>
          <p:cNvPr id="72" name="Chart Placeholder 71"/>
          <p:cNvSpPr>
            <a:spLocks noGrp="1"/>
          </p:cNvSpPr>
          <p:nvPr>
            <p:ph type="chart" sz="quarter" idx="15"/>
          </p:nvPr>
        </p:nvSpPr>
        <p:spPr>
          <a:xfrm>
            <a:off x="11102975" y="16562463"/>
            <a:ext cx="8980488" cy="610227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79" name="Table Placeholder 78"/>
          <p:cNvSpPr>
            <a:spLocks noGrp="1"/>
          </p:cNvSpPr>
          <p:nvPr>
            <p:ph type="tbl" sz="quarter" idx="16"/>
          </p:nvPr>
        </p:nvSpPr>
        <p:spPr>
          <a:xfrm>
            <a:off x="22366931" y="8327570"/>
            <a:ext cx="8133122" cy="658556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0" name="Table Placeholder 78"/>
          <p:cNvSpPr>
            <a:spLocks noGrp="1"/>
          </p:cNvSpPr>
          <p:nvPr>
            <p:ph type="tbl" sz="quarter" idx="17"/>
          </p:nvPr>
        </p:nvSpPr>
        <p:spPr>
          <a:xfrm>
            <a:off x="11158522" y="24645938"/>
            <a:ext cx="8980488" cy="61023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59910" y="8369002"/>
            <a:ext cx="8197924" cy="10177070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77788" y="20629501"/>
            <a:ext cx="8197924" cy="10177070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1543897" y="8343241"/>
            <a:ext cx="8197924" cy="6569891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2366931" y="16384032"/>
            <a:ext cx="8197924" cy="6569891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2366931" y="24872350"/>
            <a:ext cx="8197924" cy="5934222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2997286" y="8327571"/>
            <a:ext cx="8197924" cy="14626352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32997286" y="24872350"/>
            <a:ext cx="8197924" cy="5934220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041981" y="7003051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11573492" y="7003051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2273056" y="7003051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32972620" y="7003051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8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1077788" y="19160183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0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2320580" y="23491371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1" name="Text Placeholder 5"/>
          <p:cNvSpPr>
            <a:spLocks noGrp="1"/>
          </p:cNvSpPr>
          <p:nvPr>
            <p:ph type="body" sz="quarter" idx="31"/>
          </p:nvPr>
        </p:nvSpPr>
        <p:spPr>
          <a:xfrm>
            <a:off x="32972620" y="23507503"/>
            <a:ext cx="8215853" cy="1017588"/>
          </a:xfrm>
        </p:spPr>
        <p:txBody>
          <a:bodyPr>
            <a:noAutofit/>
          </a:bodyPr>
          <a:lstStyle>
            <a:lvl1pPr marL="0" indent="0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870560" y="33065584"/>
            <a:ext cx="40321281" cy="1017588"/>
          </a:xfrm>
        </p:spPr>
        <p:txBody>
          <a:bodyPr>
            <a:no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110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372" y="24323040"/>
            <a:ext cx="34621150" cy="2871473"/>
          </a:xfrm>
        </p:spPr>
        <p:txBody>
          <a:bodyPr anchor="b">
            <a:normAutofit/>
          </a:bodyPr>
          <a:lstStyle>
            <a:lvl1pPr algn="l">
              <a:defRPr sz="11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42062400" cy="2432304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736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2372" y="27194513"/>
            <a:ext cx="34621150" cy="2501474"/>
          </a:xfrm>
        </p:spPr>
        <p:txBody>
          <a:bodyPr>
            <a:normAutofit/>
          </a:bodyPr>
          <a:lstStyle>
            <a:lvl1pPr marL="0" indent="0">
              <a:buNone/>
              <a:defRPr sz="5520"/>
            </a:lvl1pPr>
            <a:lvl2pPr marL="2103120" indent="0">
              <a:buNone/>
              <a:defRPr sz="5520"/>
            </a:lvl2pPr>
            <a:lvl3pPr marL="4206240" indent="0">
              <a:buNone/>
              <a:defRPr sz="4600"/>
            </a:lvl3pPr>
            <a:lvl4pPr marL="6309360" indent="0">
              <a:buNone/>
              <a:defRPr sz="4140"/>
            </a:lvl4pPr>
            <a:lvl5pPr marL="8412480" indent="0">
              <a:buNone/>
              <a:defRPr sz="4140"/>
            </a:lvl5pPr>
            <a:lvl6pPr marL="10515600" indent="0">
              <a:buNone/>
              <a:defRPr sz="4140"/>
            </a:lvl6pPr>
            <a:lvl7pPr marL="12618720" indent="0">
              <a:buNone/>
              <a:defRPr sz="4140"/>
            </a:lvl7pPr>
            <a:lvl8pPr marL="14721840" indent="0">
              <a:buNone/>
              <a:defRPr sz="4140"/>
            </a:lvl8pPr>
            <a:lvl9pPr marL="16824960" indent="0">
              <a:buNone/>
              <a:defRPr sz="41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9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2231492" y="6781627"/>
            <a:ext cx="21846835" cy="16411886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036" y="7577327"/>
            <a:ext cx="20333748" cy="13405954"/>
          </a:xfrm>
        </p:spPr>
        <p:txBody>
          <a:bodyPr anchor="b"/>
          <a:lstStyle>
            <a:lvl1pPr algn="l">
              <a:defRPr sz="1932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5642" y="23816893"/>
            <a:ext cx="20326144" cy="3613754"/>
          </a:xfrm>
        </p:spPr>
        <p:txBody>
          <a:bodyPr anchor="t">
            <a:noAutofit/>
          </a:bodyPr>
          <a:lstStyle>
            <a:lvl1pPr marL="0" indent="0" algn="l">
              <a:buNone/>
              <a:defRPr sz="8280">
                <a:solidFill>
                  <a:schemeClr val="tx1"/>
                </a:solidFill>
              </a:defRPr>
            </a:lvl1pPr>
            <a:lvl2pPr marL="210312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2pPr>
            <a:lvl3pPr marL="420624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3pPr>
            <a:lvl4pPr marL="630936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4pPr>
            <a:lvl5pPr marL="841248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5pPr>
            <a:lvl6pPr marL="1051560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6pPr>
            <a:lvl7pPr marL="1261872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7pPr>
            <a:lvl8pPr marL="1472184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8pPr>
            <a:lvl9pPr marL="1682496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4834866" y="6781627"/>
            <a:ext cx="15190654" cy="2064901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1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3936050" y="11585364"/>
            <a:ext cx="16888146" cy="1268679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681956" y="12342179"/>
            <a:ext cx="15119699" cy="10172798"/>
          </a:xfrm>
        </p:spPr>
        <p:txBody>
          <a:bodyPr/>
          <a:lstStyle>
            <a:lvl1pPr>
              <a:defRPr sz="14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1235670" y="11582400"/>
            <a:ext cx="16890685" cy="11654793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9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42062400" cy="1107567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3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26460295" y="2260185"/>
            <a:ext cx="15602105" cy="27435807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24076345" y="0"/>
            <a:ext cx="17986055" cy="2972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233213" y="2969933"/>
            <a:ext cx="7828280" cy="260163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02365" y="2260185"/>
            <a:ext cx="22757930" cy="27435807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2062400" cy="67842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51153" y="628241"/>
            <a:ext cx="24760094" cy="2999862"/>
          </a:xfrm>
        </p:spPr>
        <p:txBody>
          <a:bodyPr/>
          <a:lstStyle>
            <a:lvl1pPr algn="ctr">
              <a:defRPr sz="13800" b="1" cap="none" spc="50" baseline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[INSERT TITLE HERE]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1003299" y="1475223"/>
            <a:ext cx="6429887" cy="38338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34629214" y="1519160"/>
            <a:ext cx="6429887" cy="38338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8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3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42062400" cy="1107567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988" y="11259587"/>
            <a:ext cx="34610414" cy="184249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5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42062400" cy="26366047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372" y="14953740"/>
            <a:ext cx="34621150" cy="7441920"/>
          </a:xfrm>
        </p:spPr>
        <p:txBody>
          <a:bodyPr anchor="b"/>
          <a:lstStyle>
            <a:lvl1pPr algn="r">
              <a:defRPr sz="2208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2372" y="26758083"/>
            <a:ext cx="34621150" cy="2198705"/>
          </a:xfrm>
        </p:spPr>
        <p:txBody>
          <a:bodyPr anchor="t">
            <a:noAutofit/>
          </a:bodyPr>
          <a:lstStyle>
            <a:lvl1pPr marL="0" indent="0" algn="r">
              <a:buNone/>
              <a:defRPr sz="8280">
                <a:solidFill>
                  <a:schemeClr val="tx1"/>
                </a:solidFill>
              </a:defRPr>
            </a:lvl1pPr>
            <a:lvl2pPr marL="2103120" indent="0">
              <a:buNone/>
              <a:defRPr sz="8280">
                <a:solidFill>
                  <a:schemeClr val="tx1">
                    <a:tint val="75000"/>
                  </a:schemeClr>
                </a:solidFill>
              </a:defRPr>
            </a:lvl2pPr>
            <a:lvl3pPr marL="420624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3pPr>
            <a:lvl4pPr marL="630936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4pPr>
            <a:lvl5pPr marL="841248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5pPr>
            <a:lvl6pPr marL="1051560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6pPr>
            <a:lvl7pPr marL="1261872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7pPr>
            <a:lvl8pPr marL="1472184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8pPr>
            <a:lvl9pPr marL="16824960" indent="0">
              <a:buNone/>
              <a:defRPr sz="6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71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42062400" cy="1107567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5984" y="11259590"/>
            <a:ext cx="16885326" cy="1843639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51088" y="11259590"/>
            <a:ext cx="16885312" cy="1843639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30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42062400" cy="1107567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5984" y="11019367"/>
            <a:ext cx="16885326" cy="2919727"/>
          </a:xfrm>
        </p:spPr>
        <p:txBody>
          <a:bodyPr anchor="b">
            <a:noAutofit/>
          </a:bodyPr>
          <a:lstStyle>
            <a:lvl1pPr marL="0" indent="0" algn="ctr">
              <a:buNone/>
              <a:defRPr sz="9200" b="0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5984" y="13939096"/>
            <a:ext cx="16961999" cy="1575689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451088" y="11019367"/>
            <a:ext cx="16885312" cy="2919727"/>
          </a:xfrm>
        </p:spPr>
        <p:txBody>
          <a:bodyPr anchor="b">
            <a:noAutofit/>
          </a:bodyPr>
          <a:lstStyle>
            <a:lvl1pPr marL="0" indent="0" algn="ctr">
              <a:buNone/>
              <a:defRPr sz="9200" b="0"/>
            </a:lvl1pPr>
            <a:lvl2pPr marL="2103120" indent="0">
              <a:buNone/>
              <a:defRPr sz="9200" b="1"/>
            </a:lvl2pPr>
            <a:lvl3pPr marL="4206240" indent="0">
              <a:buNone/>
              <a:defRPr sz="8280" b="1"/>
            </a:lvl3pPr>
            <a:lvl4pPr marL="6309360" indent="0">
              <a:buNone/>
              <a:defRPr sz="7360" b="1"/>
            </a:lvl4pPr>
            <a:lvl5pPr marL="8412480" indent="0">
              <a:buNone/>
              <a:defRPr sz="7360" b="1"/>
            </a:lvl5pPr>
            <a:lvl6pPr marL="10515600" indent="0">
              <a:buNone/>
              <a:defRPr sz="7360" b="1"/>
            </a:lvl6pPr>
            <a:lvl7pPr marL="12618720" indent="0">
              <a:buNone/>
              <a:defRPr sz="7360" b="1"/>
            </a:lvl7pPr>
            <a:lvl8pPr marL="14721840" indent="0">
              <a:buNone/>
              <a:defRPr sz="7360" b="1"/>
            </a:lvl8pPr>
            <a:lvl9pPr marL="16824960" indent="0">
              <a:buNone/>
              <a:defRPr sz="7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451088" y="13939096"/>
            <a:ext cx="16885312" cy="1575689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42062400" cy="11075673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8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3702370" y="2260171"/>
            <a:ext cx="12238990" cy="919423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2370" y="2260179"/>
            <a:ext cx="12238990" cy="8199873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1933" y="2260176"/>
            <a:ext cx="21571585" cy="274358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2370" y="11454403"/>
            <a:ext cx="12238990" cy="18241576"/>
          </a:xfrm>
        </p:spPr>
        <p:txBody>
          <a:bodyPr/>
          <a:lstStyle>
            <a:lvl1pPr marL="0" indent="0">
              <a:buNone/>
              <a:defRPr sz="6440"/>
            </a:lvl1pPr>
            <a:lvl2pPr marL="2103120" indent="0">
              <a:buNone/>
              <a:defRPr sz="5520"/>
            </a:lvl2pPr>
            <a:lvl3pPr marL="4206240" indent="0">
              <a:buNone/>
              <a:defRPr sz="4600"/>
            </a:lvl3pPr>
            <a:lvl4pPr marL="6309360" indent="0">
              <a:buNone/>
              <a:defRPr sz="4140"/>
            </a:lvl4pPr>
            <a:lvl5pPr marL="8412480" indent="0">
              <a:buNone/>
              <a:defRPr sz="4140"/>
            </a:lvl5pPr>
            <a:lvl6pPr marL="10515600" indent="0">
              <a:buNone/>
              <a:defRPr sz="4140"/>
            </a:lvl6pPr>
            <a:lvl7pPr marL="12618720" indent="0">
              <a:buNone/>
              <a:defRPr sz="4140"/>
            </a:lvl7pPr>
            <a:lvl8pPr marL="14721840" indent="0">
              <a:buNone/>
              <a:defRPr sz="4140"/>
            </a:lvl8pPr>
            <a:lvl9pPr marL="16824960" indent="0">
              <a:buNone/>
              <a:defRPr sz="41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52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982" y="3686109"/>
            <a:ext cx="16107121" cy="8193626"/>
          </a:xfrm>
        </p:spPr>
        <p:txBody>
          <a:bodyPr anchor="b">
            <a:normAutofit/>
          </a:bodyPr>
          <a:lstStyle>
            <a:lvl1pPr algn="l">
              <a:defRPr sz="11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21038505" y="0"/>
            <a:ext cx="21023895" cy="347472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644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5982" y="11879735"/>
            <a:ext cx="16107121" cy="17816249"/>
          </a:xfrm>
        </p:spPr>
        <p:txBody>
          <a:bodyPr anchor="t">
            <a:normAutofit/>
          </a:bodyPr>
          <a:lstStyle>
            <a:lvl1pPr marL="0" indent="0">
              <a:buNone/>
              <a:defRPr sz="5520"/>
            </a:lvl1pPr>
            <a:lvl2pPr marL="2103120" indent="0">
              <a:buNone/>
              <a:defRPr sz="5520"/>
            </a:lvl2pPr>
            <a:lvl3pPr marL="4206240" indent="0">
              <a:buNone/>
              <a:defRPr sz="4600"/>
            </a:lvl3pPr>
            <a:lvl4pPr marL="6309360" indent="0">
              <a:buNone/>
              <a:defRPr sz="4140"/>
            </a:lvl4pPr>
            <a:lvl5pPr marL="8412480" indent="0">
              <a:buNone/>
              <a:defRPr sz="4140"/>
            </a:lvl5pPr>
            <a:lvl6pPr marL="10515600" indent="0">
              <a:buNone/>
              <a:defRPr sz="4140"/>
            </a:lvl6pPr>
            <a:lvl7pPr marL="12618720" indent="0">
              <a:buNone/>
              <a:defRPr sz="4140"/>
            </a:lvl7pPr>
            <a:lvl8pPr marL="14721840" indent="0">
              <a:buNone/>
              <a:defRPr sz="4140"/>
            </a:lvl8pPr>
            <a:lvl9pPr marL="16824960" indent="0">
              <a:buNone/>
              <a:defRPr sz="41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406045" y="30609565"/>
            <a:ext cx="3370231" cy="1849967"/>
          </a:xfrm>
        </p:spPr>
        <p:txBody>
          <a:bodyPr/>
          <a:lstStyle/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36866" y="30609565"/>
            <a:ext cx="11369176" cy="184996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776278" y="29973830"/>
            <a:ext cx="3664434" cy="2485702"/>
          </a:xfrm>
        </p:spPr>
        <p:txBody>
          <a:bodyPr/>
          <a:lstStyle/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9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5988" y="2265752"/>
            <a:ext cx="34610414" cy="4916947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5988" y="11067629"/>
            <a:ext cx="34610414" cy="1861694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6866" y="30609565"/>
            <a:ext cx="28931847" cy="1849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414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92543" y="30609565"/>
            <a:ext cx="4568541" cy="1849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140">
                <a:solidFill>
                  <a:schemeClr val="tx1"/>
                </a:solidFill>
              </a:defRPr>
            </a:lvl1pPr>
          </a:lstStyle>
          <a:p>
            <a:fld id="{27A49C84-9987-40ED-9E5B-B91C24466ED1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1086" y="29973830"/>
            <a:ext cx="3664434" cy="2485702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9200">
                <a:solidFill>
                  <a:schemeClr val="accent1"/>
                </a:solidFill>
              </a:defRPr>
            </a:lvl1pPr>
          </a:lstStyle>
          <a:p>
            <a:fld id="{3097C0C8-85A0-42B1-A098-F61E20AB3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80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iming>
    <p:tnLst>
      <p:par>
        <p:cTn id="1" dur="indefinite" restart="never" nodeType="tmRoot"/>
      </p:par>
    </p:tnLst>
  </p:timing>
  <p:txStyles>
    <p:titleStyle>
      <a:lvl1pPr algn="l" defTabSz="2103120" rtl="0" eaLnBrk="1" latinLnBrk="0" hangingPunct="1">
        <a:spcBef>
          <a:spcPct val="0"/>
        </a:spcBef>
        <a:buNone/>
        <a:defRPr sz="184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77340" indent="-157734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3417570" indent="-131445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525780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6440" kern="1200">
          <a:solidFill>
            <a:schemeClr val="tx1"/>
          </a:solidFill>
          <a:latin typeface="+mn-lt"/>
          <a:ea typeface="+mn-ea"/>
          <a:cs typeface="+mn-cs"/>
        </a:defRPr>
      </a:lvl3pPr>
      <a:lvl4pPr marL="736092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1104000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1288000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472000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6560000" indent="-1051560" algn="l" defTabSz="2103120" rtl="0" eaLnBrk="1" latinLnBrk="0" hangingPunct="1">
        <a:spcBef>
          <a:spcPct val="20000"/>
        </a:spcBef>
        <a:spcAft>
          <a:spcPts val="2760"/>
        </a:spcAft>
        <a:buClr>
          <a:schemeClr val="accent1"/>
        </a:buClr>
        <a:buFont typeface="Wingdings 2" charset="2"/>
        <a:buChar char="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1pPr>
      <a:lvl2pPr marL="210312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2pPr>
      <a:lvl3pPr marL="420624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4pPr>
      <a:lvl5pPr marL="841248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6pPr>
      <a:lvl7pPr marL="1261872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7pPr>
      <a:lvl8pPr marL="1472184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8pPr>
      <a:lvl9pPr marL="16824960" algn="l" defTabSz="2103120" rtl="0" eaLnBrk="1" latinLnBrk="0" hangingPunct="1">
        <a:defRPr sz="8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 flipH="1">
            <a:off x="26968493" y="1856400"/>
            <a:ext cx="6878192" cy="2807286"/>
          </a:xfrm>
          <a:custGeom>
            <a:avLst/>
            <a:gdLst>
              <a:gd name="connsiteX0" fmla="*/ 2457450 w 2667000"/>
              <a:gd name="connsiteY0" fmla="*/ 0 h 1123950"/>
              <a:gd name="connsiteX1" fmla="*/ 2457450 w 2667000"/>
              <a:gd name="connsiteY1" fmla="*/ 0 h 1123950"/>
              <a:gd name="connsiteX2" fmla="*/ 0 w 2667000"/>
              <a:gd name="connsiteY2" fmla="*/ 19050 h 1123950"/>
              <a:gd name="connsiteX3" fmla="*/ 609600 w 2667000"/>
              <a:gd name="connsiteY3" fmla="*/ 628650 h 1123950"/>
              <a:gd name="connsiteX4" fmla="*/ 114300 w 2667000"/>
              <a:gd name="connsiteY4" fmla="*/ 1123950 h 1123950"/>
              <a:gd name="connsiteX5" fmla="*/ 2667000 w 2667000"/>
              <a:gd name="connsiteY5" fmla="*/ 1123950 h 1123950"/>
              <a:gd name="connsiteX6" fmla="*/ 2457450 w 2667000"/>
              <a:gd name="connsiteY6" fmla="*/ 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000" h="1123950">
                <a:moveTo>
                  <a:pt x="2457450" y="0"/>
                </a:moveTo>
                <a:lnTo>
                  <a:pt x="2457450" y="0"/>
                </a:lnTo>
                <a:cubicBezTo>
                  <a:pt x="1028812" y="29763"/>
                  <a:pt x="1847916" y="19050"/>
                  <a:pt x="0" y="19050"/>
                </a:cubicBezTo>
                <a:lnTo>
                  <a:pt x="609600" y="628650"/>
                </a:lnTo>
                <a:lnTo>
                  <a:pt x="114300" y="1123950"/>
                </a:lnTo>
                <a:lnTo>
                  <a:pt x="2667000" y="1123950"/>
                </a:lnTo>
                <a:lnTo>
                  <a:pt x="245745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ight Triangle 34"/>
          <p:cNvSpPr/>
          <p:nvPr/>
        </p:nvSpPr>
        <p:spPr>
          <a:xfrm rot="10800000" flipH="1">
            <a:off x="26963673" y="3730798"/>
            <a:ext cx="3536380" cy="932887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17334" y="1865069"/>
            <a:ext cx="6878192" cy="2807286"/>
          </a:xfrm>
          <a:custGeom>
            <a:avLst/>
            <a:gdLst>
              <a:gd name="connsiteX0" fmla="*/ 2457450 w 2667000"/>
              <a:gd name="connsiteY0" fmla="*/ 0 h 1123950"/>
              <a:gd name="connsiteX1" fmla="*/ 2457450 w 2667000"/>
              <a:gd name="connsiteY1" fmla="*/ 0 h 1123950"/>
              <a:gd name="connsiteX2" fmla="*/ 0 w 2667000"/>
              <a:gd name="connsiteY2" fmla="*/ 19050 h 1123950"/>
              <a:gd name="connsiteX3" fmla="*/ 609600 w 2667000"/>
              <a:gd name="connsiteY3" fmla="*/ 628650 h 1123950"/>
              <a:gd name="connsiteX4" fmla="*/ 114300 w 2667000"/>
              <a:gd name="connsiteY4" fmla="*/ 1123950 h 1123950"/>
              <a:gd name="connsiteX5" fmla="*/ 2667000 w 2667000"/>
              <a:gd name="connsiteY5" fmla="*/ 1123950 h 1123950"/>
              <a:gd name="connsiteX6" fmla="*/ 2457450 w 2667000"/>
              <a:gd name="connsiteY6" fmla="*/ 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7000" h="1123950">
                <a:moveTo>
                  <a:pt x="2457450" y="0"/>
                </a:moveTo>
                <a:lnTo>
                  <a:pt x="2457450" y="0"/>
                </a:lnTo>
                <a:cubicBezTo>
                  <a:pt x="1028812" y="29763"/>
                  <a:pt x="1847916" y="19050"/>
                  <a:pt x="0" y="19050"/>
                </a:cubicBezTo>
                <a:lnTo>
                  <a:pt x="609600" y="628650"/>
                </a:lnTo>
                <a:lnTo>
                  <a:pt x="114300" y="1123950"/>
                </a:lnTo>
                <a:lnTo>
                  <a:pt x="2667000" y="1123950"/>
                </a:lnTo>
                <a:lnTo>
                  <a:pt x="245745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573492" y="911080"/>
            <a:ext cx="18915417" cy="281886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ight Triangle 25"/>
          <p:cNvSpPr/>
          <p:nvPr/>
        </p:nvSpPr>
        <p:spPr>
          <a:xfrm rot="10800000">
            <a:off x="11563966" y="3739467"/>
            <a:ext cx="3536380" cy="932887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3387" y="32397544"/>
            <a:ext cx="41035627" cy="180151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10161814" y="7006546"/>
            <a:ext cx="0" cy="2374174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900586" y="7006546"/>
            <a:ext cx="0" cy="2374174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031200" y="7006546"/>
            <a:ext cx="0" cy="23741742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103429" y="23934534"/>
            <a:ext cx="89807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016117" y="15681482"/>
            <a:ext cx="89807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103429" y="15681482"/>
            <a:ext cx="89807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67191" y="1009796"/>
            <a:ext cx="6665913" cy="3863975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4529297" y="1009796"/>
            <a:ext cx="6665913" cy="3863975"/>
          </a:xfrm>
        </p:spPr>
      </p:sp>
      <p:sp>
        <p:nvSpPr>
          <p:cNvPr id="5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11102975" y="16384032"/>
            <a:ext cx="8980488" cy="6612687"/>
          </a:xfrm>
        </p:spPr>
      </p:sp>
      <p:sp>
        <p:nvSpPr>
          <p:cNvPr id="6" name="Table Placeholder 5"/>
          <p:cNvSpPr>
            <a:spLocks noGrp="1"/>
          </p:cNvSpPr>
          <p:nvPr>
            <p:ph type="tbl" sz="quarter" idx="16"/>
          </p:nvPr>
        </p:nvSpPr>
        <p:spPr/>
      </p:sp>
      <p:sp>
        <p:nvSpPr>
          <p:cNvPr id="7" name="Table Placeholder 6"/>
          <p:cNvSpPr>
            <a:spLocks noGrp="1"/>
          </p:cNvSpPr>
          <p:nvPr>
            <p:ph type="tbl" sz="quarter" idx="17"/>
          </p:nvPr>
        </p:nvSpPr>
        <p:spPr>
          <a:xfrm>
            <a:off x="11158522" y="24872350"/>
            <a:ext cx="8980488" cy="5875938"/>
          </a:xfrm>
        </p:spPr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algn="ctr"/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2"/>
          </p:nvPr>
        </p:nvSpPr>
        <p:spPr>
          <a:xfrm>
            <a:off x="870560" y="32831159"/>
            <a:ext cx="40321281" cy="1017588"/>
          </a:xfrm>
        </p:spPr>
        <p:txBody>
          <a:bodyPr/>
          <a:lstStyle/>
          <a:p>
            <a:r>
              <a:rPr lang="en-US" dirty="0" smtClean="0"/>
              <a:t>Names of people who contributed to this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otable">
  <a:themeElements>
    <a:clrScheme name="Custom 5">
      <a:dk1>
        <a:sysClr val="windowText" lastClr="000000"/>
      </a:dk1>
      <a:lt1>
        <a:srgbClr val="000000"/>
      </a:lt1>
      <a:dk2>
        <a:srgbClr val="FFFFFF"/>
      </a:dk2>
      <a:lt2>
        <a:srgbClr val="000000"/>
      </a:lt2>
      <a:accent1>
        <a:srgbClr val="373545"/>
      </a:accent1>
      <a:accent2>
        <a:srgbClr val="3494BA"/>
      </a:accent2>
      <a:accent3>
        <a:srgbClr val="75BDA7"/>
      </a:accent3>
      <a:accent4>
        <a:srgbClr val="7A8C8E"/>
      </a:accent4>
      <a:accent5>
        <a:srgbClr val="84ACB6"/>
      </a:accent5>
      <a:accent6>
        <a:srgbClr val="6B9F25"/>
      </a:accent6>
      <a:hlink>
        <a:srgbClr val="2683C6"/>
      </a:hlink>
      <a:folHlink>
        <a:srgbClr val="9F6715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440694D-721F-4460-A908-7F4699B6314F}" vid="{8118001D-A0C6-482D-8FED-88F3D02311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</Template>
  <TotalTime>5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Trebuchet MS</vt:lpstr>
      <vt:lpstr>Wingdings 2</vt:lpstr>
      <vt:lpstr>Quotable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Goates</dc:creator>
  <cp:lastModifiedBy>Sam Goates</cp:lastModifiedBy>
  <cp:revision>6</cp:revision>
  <dcterms:created xsi:type="dcterms:W3CDTF">2019-03-27T17:09:13Z</dcterms:created>
  <dcterms:modified xsi:type="dcterms:W3CDTF">2019-03-30T17:14:33Z</dcterms:modified>
</cp:coreProperties>
</file>