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35" d="100"/>
          <a:sy n="35" d="100"/>
        </p:scale>
        <p:origin x="15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5"/>
          </p:nvPr>
        </p:nvSpPr>
        <p:spPr>
          <a:xfrm>
            <a:off x="447673" y="5343759"/>
            <a:ext cx="10485438" cy="1053427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endParaRPr lang="en-US" dirty="0"/>
          </a:p>
        </p:txBody>
      </p:sp>
      <p:sp>
        <p:nvSpPr>
          <p:cNvPr id="35" name="Picture Placeholder 33"/>
          <p:cNvSpPr>
            <a:spLocks noGrp="1"/>
          </p:cNvSpPr>
          <p:nvPr>
            <p:ph type="pic" sz="quarter" idx="16"/>
          </p:nvPr>
        </p:nvSpPr>
        <p:spPr>
          <a:xfrm>
            <a:off x="11323011" y="5343759"/>
            <a:ext cx="10485438" cy="1053427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endParaRPr lang="en-US" dirty="0"/>
          </a:p>
        </p:txBody>
      </p:sp>
      <p:sp>
        <p:nvSpPr>
          <p:cNvPr id="36" name="Picture Placeholder 33"/>
          <p:cNvSpPr>
            <a:spLocks noGrp="1"/>
          </p:cNvSpPr>
          <p:nvPr>
            <p:ph type="pic" sz="quarter" idx="17"/>
          </p:nvPr>
        </p:nvSpPr>
        <p:spPr>
          <a:xfrm>
            <a:off x="22198967" y="5343759"/>
            <a:ext cx="10485438" cy="1053427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endParaRPr lang="en-US" dirty="0"/>
          </a:p>
        </p:txBody>
      </p:sp>
      <p:sp>
        <p:nvSpPr>
          <p:cNvPr id="37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33074298" y="5343759"/>
            <a:ext cx="10485438" cy="1053427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60254" y="387927"/>
            <a:ext cx="30570692" cy="3159026"/>
          </a:xfrm>
        </p:spPr>
        <p:txBody>
          <a:bodyPr anchor="b">
            <a:normAutofit/>
          </a:bodyPr>
          <a:lstStyle>
            <a:lvl1pPr algn="ctr">
              <a:defRPr sz="16700" b="1" baseline="0"/>
            </a:lvl1pPr>
          </a:lstStyle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7673" y="387931"/>
            <a:ext cx="5776145" cy="3159337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7667382" y="387931"/>
            <a:ext cx="5892348" cy="3159337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9" hasCustomPrompt="1"/>
          </p:nvPr>
        </p:nvSpPr>
        <p:spPr>
          <a:xfrm>
            <a:off x="447673" y="16257604"/>
            <a:ext cx="10484820" cy="14625520"/>
          </a:xfrm>
        </p:spPr>
        <p:txBody>
          <a:bodyPr>
            <a:normAutofit/>
          </a:bodyPr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insert text</a:t>
            </a:r>
            <a:endParaRPr lang="en-US" dirty="0"/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0" hasCustomPrompt="1"/>
          </p:nvPr>
        </p:nvSpPr>
        <p:spPr>
          <a:xfrm>
            <a:off x="11323629" y="16257604"/>
            <a:ext cx="10484820" cy="14625520"/>
          </a:xfrm>
        </p:spPr>
        <p:txBody>
          <a:bodyPr>
            <a:normAutofit/>
          </a:bodyPr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insert text</a:t>
            </a:r>
            <a:endParaRPr lang="en-US" dirty="0"/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1" hasCustomPrompt="1"/>
          </p:nvPr>
        </p:nvSpPr>
        <p:spPr>
          <a:xfrm>
            <a:off x="22197747" y="16309604"/>
            <a:ext cx="10484820" cy="14625520"/>
          </a:xfrm>
        </p:spPr>
        <p:txBody>
          <a:bodyPr>
            <a:normAutofit/>
          </a:bodyPr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insert text</a:t>
            </a:r>
            <a:endParaRPr lang="en-US" dirty="0"/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2" hasCustomPrompt="1"/>
          </p:nvPr>
        </p:nvSpPr>
        <p:spPr>
          <a:xfrm>
            <a:off x="33074607" y="16309604"/>
            <a:ext cx="10484820" cy="14625520"/>
          </a:xfrm>
        </p:spPr>
        <p:txBody>
          <a:bodyPr>
            <a:normAutofit/>
          </a:bodyPr>
          <a:lstStyle>
            <a:lvl1pPr marL="0" indent="0">
              <a:buNone/>
              <a:defRPr sz="4000" baseline="0"/>
            </a:lvl1pPr>
          </a:lstStyle>
          <a:p>
            <a:pPr lvl="0"/>
            <a:r>
              <a:rPr lang="en-US" dirty="0" smtClean="0"/>
              <a:t>Click to insert text</a:t>
            </a:r>
            <a:endParaRPr lang="en-US" dirty="0"/>
          </a:p>
        </p:txBody>
      </p:sp>
      <p:sp>
        <p:nvSpPr>
          <p:cNvPr id="47" name="Text Placeholder 42"/>
          <p:cNvSpPr>
            <a:spLocks noGrp="1"/>
          </p:cNvSpPr>
          <p:nvPr>
            <p:ph type="body" sz="quarter" idx="23" hasCustomPrompt="1"/>
          </p:nvPr>
        </p:nvSpPr>
        <p:spPr>
          <a:xfrm>
            <a:off x="447029" y="12420600"/>
            <a:ext cx="10484820" cy="3457437"/>
          </a:xfrm>
        </p:spPr>
        <p:txBody>
          <a:bodyPr>
            <a:noAutofit/>
          </a:bodyPr>
          <a:lstStyle>
            <a:lvl1pPr marL="0" indent="0">
              <a:buNone/>
              <a:defRPr sz="13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HEADER</a:t>
            </a:r>
            <a:endParaRPr lang="en-US" dirty="0"/>
          </a:p>
        </p:txBody>
      </p:sp>
      <p:sp>
        <p:nvSpPr>
          <p:cNvPr id="48" name="Text Placeholder 42"/>
          <p:cNvSpPr>
            <a:spLocks noGrp="1"/>
          </p:cNvSpPr>
          <p:nvPr>
            <p:ph type="body" sz="quarter" idx="24" hasCustomPrompt="1"/>
          </p:nvPr>
        </p:nvSpPr>
        <p:spPr>
          <a:xfrm>
            <a:off x="11321105" y="12420599"/>
            <a:ext cx="10484820" cy="3457437"/>
          </a:xfrm>
        </p:spPr>
        <p:txBody>
          <a:bodyPr>
            <a:noAutofit/>
          </a:bodyPr>
          <a:lstStyle>
            <a:lvl1pPr marL="0" indent="0">
              <a:buNone/>
              <a:defRPr sz="13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HEADER</a:t>
            </a:r>
            <a:endParaRPr lang="en-US" dirty="0"/>
          </a:p>
        </p:txBody>
      </p:sp>
      <p:sp>
        <p:nvSpPr>
          <p:cNvPr id="49" name="Text Placeholder 42"/>
          <p:cNvSpPr>
            <a:spLocks noGrp="1"/>
          </p:cNvSpPr>
          <p:nvPr>
            <p:ph type="body" sz="quarter" idx="25" hasCustomPrompt="1"/>
          </p:nvPr>
        </p:nvSpPr>
        <p:spPr>
          <a:xfrm>
            <a:off x="22193275" y="12420599"/>
            <a:ext cx="10484820" cy="3457437"/>
          </a:xfrm>
        </p:spPr>
        <p:txBody>
          <a:bodyPr>
            <a:noAutofit/>
          </a:bodyPr>
          <a:lstStyle>
            <a:lvl1pPr marL="0" indent="0">
              <a:buNone/>
              <a:defRPr sz="13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HEADER</a:t>
            </a:r>
            <a:endParaRPr lang="en-US" dirty="0"/>
          </a:p>
        </p:txBody>
      </p:sp>
      <p:sp>
        <p:nvSpPr>
          <p:cNvPr id="50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33074607" y="12420599"/>
            <a:ext cx="10484820" cy="3457437"/>
          </a:xfrm>
        </p:spPr>
        <p:txBody>
          <a:bodyPr>
            <a:noAutofit/>
          </a:bodyPr>
          <a:lstStyle>
            <a:lvl1pPr marL="0" indent="0">
              <a:buNone/>
              <a:defRPr sz="13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8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1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9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9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3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8A7D-F9EB-4A70-B147-C5EA0560C7F4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93CD-FD8E-44ED-81EC-BAD83AD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7685" y="11272101"/>
            <a:ext cx="10485425" cy="46730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323010" y="11272101"/>
            <a:ext cx="10485425" cy="467307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198335" y="11272101"/>
            <a:ext cx="10485425" cy="4673077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073660" y="11272101"/>
            <a:ext cx="10485425" cy="467307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7685" y="31433831"/>
            <a:ext cx="10485425" cy="10373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323010" y="31433831"/>
            <a:ext cx="10485425" cy="103735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198335" y="31433831"/>
            <a:ext cx="10485425" cy="103735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073660" y="31433831"/>
            <a:ext cx="10485425" cy="103735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7029" y="3978520"/>
            <a:ext cx="43111400" cy="103735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722147" y="4231050"/>
            <a:ext cx="4256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Insert names of people who contributed, departments,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74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Candara</vt:lpstr>
      <vt:lpstr>Office Theme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Goates</dc:creator>
  <cp:lastModifiedBy>Sam Goates</cp:lastModifiedBy>
  <cp:revision>4</cp:revision>
  <dcterms:created xsi:type="dcterms:W3CDTF">2019-03-30T16:51:34Z</dcterms:created>
  <dcterms:modified xsi:type="dcterms:W3CDTF">2019-03-30T17:14:28Z</dcterms:modified>
</cp:coreProperties>
</file>