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14" d="100"/>
          <a:sy n="14" d="100"/>
        </p:scale>
        <p:origin x="135" y="23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2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9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081F-0E93-46BD-B063-ADD49B67D21A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D75E-268B-4BFF-97FD-39EA33579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4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9600" y="0"/>
            <a:ext cx="35661600" cy="5765800"/>
          </a:xfrm>
          <a:prstGeom prst="rect">
            <a:avLst/>
          </a:prstGeom>
          <a:solidFill>
            <a:schemeClr val="tx2">
              <a:lumMod val="75000"/>
            </a:schemeClr>
          </a:solidFill>
          <a:ln w="184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65800"/>
            <a:ext cx="8229600" cy="27152599"/>
          </a:xfrm>
          <a:prstGeom prst="rect">
            <a:avLst/>
          </a:prstGeom>
          <a:solidFill>
            <a:schemeClr val="tx2">
              <a:lumMod val="75000"/>
            </a:schemeClr>
          </a:solidFill>
          <a:ln w="184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4062" y="949569"/>
            <a:ext cx="6611815" cy="40444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LOGO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12992253" y="574351"/>
            <a:ext cx="26252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</a:rPr>
              <a:t>ACADEMIC RESEACH POSTER TEMPLATE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92253" y="2513343"/>
            <a:ext cx="25723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Subtitle for Academic Research Poster (36x48 inches)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92253" y="3886035"/>
            <a:ext cx="273598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Your name and the names of the people who contributed to this presentation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40475" y="6919075"/>
            <a:ext cx="8170986" cy="129168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197336" y="6803988"/>
            <a:ext cx="7842739" cy="14067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625950" y="6803987"/>
            <a:ext cx="7842739" cy="14067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693320" y="6919075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92936" y="6902750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59095" y="6905587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68722" y="20196052"/>
            <a:ext cx="7842739" cy="14067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658150" y="20294813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625950" y="20402433"/>
            <a:ext cx="7842739" cy="14067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15378" y="20501194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25950" y="27612164"/>
            <a:ext cx="7842739" cy="14067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515378" y="27710925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Content Placeholder 23"/>
          <p:cNvSpPr>
            <a:spLocks noGrp="1"/>
          </p:cNvSpPr>
          <p:nvPr>
            <p:ph sz="half" idx="1"/>
          </p:nvPr>
        </p:nvSpPr>
        <p:spPr>
          <a:xfrm>
            <a:off x="20931549" y="8880066"/>
            <a:ext cx="10374312" cy="104981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23"/>
          <p:cNvSpPr>
            <a:spLocks noGrp="1"/>
          </p:cNvSpPr>
          <p:nvPr>
            <p:ph sz="half" idx="1"/>
          </p:nvPr>
        </p:nvSpPr>
        <p:spPr>
          <a:xfrm>
            <a:off x="32306137" y="8914135"/>
            <a:ext cx="10374312" cy="104981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Content Placeholder 23"/>
          <p:cNvSpPr>
            <a:spLocks noGrp="1"/>
          </p:cNvSpPr>
          <p:nvPr>
            <p:ph sz="half" idx="1"/>
          </p:nvPr>
        </p:nvSpPr>
        <p:spPr>
          <a:xfrm>
            <a:off x="9556750" y="8880475"/>
            <a:ext cx="10374313" cy="104981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Content Placeholder 23"/>
          <p:cNvSpPr>
            <a:spLocks noGrp="1"/>
          </p:cNvSpPr>
          <p:nvPr>
            <p:ph sz="half" idx="1"/>
          </p:nvPr>
        </p:nvSpPr>
        <p:spPr>
          <a:xfrm>
            <a:off x="9556750" y="22420263"/>
            <a:ext cx="10374313" cy="9971087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Content Placeholder 23"/>
          <p:cNvSpPr>
            <a:spLocks noGrp="1"/>
          </p:cNvSpPr>
          <p:nvPr>
            <p:ph sz="half" idx="1"/>
          </p:nvPr>
        </p:nvSpPr>
        <p:spPr>
          <a:xfrm>
            <a:off x="32305625" y="22404388"/>
            <a:ext cx="10374313" cy="4394200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Content Placeholder 23"/>
          <p:cNvSpPr>
            <a:spLocks noGrp="1"/>
          </p:cNvSpPr>
          <p:nvPr>
            <p:ph sz="half" idx="1"/>
          </p:nvPr>
        </p:nvSpPr>
        <p:spPr>
          <a:xfrm>
            <a:off x="32305624" y="29790702"/>
            <a:ext cx="10374313" cy="26006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23"/>
          <p:cNvSpPr>
            <a:spLocks noGrp="1"/>
          </p:cNvSpPr>
          <p:nvPr>
            <p:ph sz="half" idx="1"/>
          </p:nvPr>
        </p:nvSpPr>
        <p:spPr>
          <a:xfrm>
            <a:off x="844062" y="8807450"/>
            <a:ext cx="6611815" cy="113886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23"/>
          <p:cNvSpPr>
            <a:spLocks noGrp="1"/>
          </p:cNvSpPr>
          <p:nvPr>
            <p:ph sz="half" idx="1"/>
          </p:nvPr>
        </p:nvSpPr>
        <p:spPr>
          <a:xfrm>
            <a:off x="32306136" y="22404426"/>
            <a:ext cx="10374313" cy="43945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44062" y="6794724"/>
            <a:ext cx="2632142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1261" y="28967367"/>
            <a:ext cx="5697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Department Name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School of Management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Website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931549" y="20196052"/>
            <a:ext cx="10374312" cy="12195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Olson</dc:creator>
  <cp:lastModifiedBy>Jessica Olson</cp:lastModifiedBy>
  <cp:revision>2</cp:revision>
  <dcterms:created xsi:type="dcterms:W3CDTF">2019-03-29T21:54:09Z</dcterms:created>
  <dcterms:modified xsi:type="dcterms:W3CDTF">2019-03-29T22:33:16Z</dcterms:modified>
</cp:coreProperties>
</file>